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54" r:id="rId4"/>
  </p:sldMasterIdLst>
  <p:notesMasterIdLst>
    <p:notesMasterId r:id="rId34"/>
  </p:notesMasterIdLst>
  <p:sldIdLst>
    <p:sldId id="267" r:id="rId5"/>
    <p:sldId id="268" r:id="rId6"/>
    <p:sldId id="269" r:id="rId7"/>
    <p:sldId id="270" r:id="rId8"/>
    <p:sldId id="271" r:id="rId9"/>
    <p:sldId id="272"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Lst>
  <p:sldSz cx="13004800" cy="975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1633" autoAdjust="0"/>
  </p:normalViewPr>
  <p:slideViewPr>
    <p:cSldViewPr>
      <p:cViewPr varScale="1">
        <p:scale>
          <a:sx n="43" d="100"/>
          <a:sy n="43" d="100"/>
        </p:scale>
        <p:origin x="1444" y="32"/>
      </p:cViewPr>
      <p:guideLst>
        <p:guide orient="horz" pos="3072"/>
        <p:guide pos="4096"/>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_rels/data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ata6.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6" Type="http://schemas.openxmlformats.org/officeDocument/2006/relationships/image" Target="../media/image20.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_rels/data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6" Type="http://schemas.openxmlformats.org/officeDocument/2006/relationships/image" Target="../media/image20.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1F7A37-03BE-4D4B-897E-E33F62C0D68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6562165B-88A0-48FC-BAF9-07AFF43EBFC6}">
      <dgm:prSet/>
      <dgm:spPr/>
      <dgm:t>
        <a:bodyPr/>
        <a:lstStyle/>
        <a:p>
          <a:r>
            <a:rPr lang="en-GB"/>
            <a:t>You might find social situations difficult and overwhelming </a:t>
          </a:r>
          <a:endParaRPr lang="en-US"/>
        </a:p>
      </dgm:t>
    </dgm:pt>
    <dgm:pt modelId="{FE17B708-02B6-4C1A-A23A-F6829206A107}" type="parTrans" cxnId="{5B54CD7A-DF79-48A9-93F7-77751F82E547}">
      <dgm:prSet/>
      <dgm:spPr/>
      <dgm:t>
        <a:bodyPr/>
        <a:lstStyle/>
        <a:p>
          <a:endParaRPr lang="en-US"/>
        </a:p>
      </dgm:t>
    </dgm:pt>
    <dgm:pt modelId="{4DC494C4-7D40-4B61-A987-15E6284A0403}" type="sibTrans" cxnId="{5B54CD7A-DF79-48A9-93F7-77751F82E547}">
      <dgm:prSet/>
      <dgm:spPr/>
      <dgm:t>
        <a:bodyPr/>
        <a:lstStyle/>
        <a:p>
          <a:endParaRPr lang="en-US"/>
        </a:p>
      </dgm:t>
    </dgm:pt>
    <dgm:pt modelId="{47963F7E-BE18-481C-93A3-1B295DBD537D}">
      <dgm:prSet/>
      <dgm:spPr/>
      <dgm:t>
        <a:bodyPr/>
        <a:lstStyle/>
        <a:p>
          <a:r>
            <a:rPr lang="en-GB"/>
            <a:t>You may need a break after social interaction to overcome anxiety</a:t>
          </a:r>
          <a:endParaRPr lang="en-US"/>
        </a:p>
      </dgm:t>
    </dgm:pt>
    <dgm:pt modelId="{2EA087A7-0090-49F1-99D0-4441970EAAEA}" type="parTrans" cxnId="{60F26D24-322B-426B-AA46-3AD85D9BD834}">
      <dgm:prSet/>
      <dgm:spPr/>
      <dgm:t>
        <a:bodyPr/>
        <a:lstStyle/>
        <a:p>
          <a:endParaRPr lang="en-US"/>
        </a:p>
      </dgm:t>
    </dgm:pt>
    <dgm:pt modelId="{29EE3810-1858-41FA-B9B3-7C3110F01F7D}" type="sibTrans" cxnId="{60F26D24-322B-426B-AA46-3AD85D9BD834}">
      <dgm:prSet/>
      <dgm:spPr/>
      <dgm:t>
        <a:bodyPr/>
        <a:lstStyle/>
        <a:p>
          <a:endParaRPr lang="en-US"/>
        </a:p>
      </dgm:t>
    </dgm:pt>
    <dgm:pt modelId="{49DD664F-74D7-4495-AD62-786DEC9CF12A}">
      <dgm:prSet/>
      <dgm:spPr/>
      <dgm:t>
        <a:bodyPr/>
        <a:lstStyle/>
        <a:p>
          <a:r>
            <a:rPr lang="en-GB"/>
            <a:t>You may find it difficult to communicate and interact with each other.</a:t>
          </a:r>
          <a:endParaRPr lang="en-US"/>
        </a:p>
      </dgm:t>
    </dgm:pt>
    <dgm:pt modelId="{56A2EE4F-FBEF-4B31-89E9-DCFD82896C22}" type="parTrans" cxnId="{A04A9C99-BC41-4BD8-8C54-F451C7A11223}">
      <dgm:prSet/>
      <dgm:spPr/>
      <dgm:t>
        <a:bodyPr/>
        <a:lstStyle/>
        <a:p>
          <a:endParaRPr lang="en-US"/>
        </a:p>
      </dgm:t>
    </dgm:pt>
    <dgm:pt modelId="{29A9F89F-710B-4EE7-9962-DA38782BA541}" type="sibTrans" cxnId="{A04A9C99-BC41-4BD8-8C54-F451C7A11223}">
      <dgm:prSet/>
      <dgm:spPr/>
      <dgm:t>
        <a:bodyPr/>
        <a:lstStyle/>
        <a:p>
          <a:endParaRPr lang="en-US"/>
        </a:p>
      </dgm:t>
    </dgm:pt>
    <dgm:pt modelId="{B3259FA6-0361-4CAD-8635-047D550E3820}">
      <dgm:prSet/>
      <dgm:spPr/>
      <dgm:t>
        <a:bodyPr/>
        <a:lstStyle/>
        <a:p>
          <a:r>
            <a:rPr lang="en-GB"/>
            <a:t>You may feel that other people don't understand you.</a:t>
          </a:r>
          <a:endParaRPr lang="en-US"/>
        </a:p>
      </dgm:t>
    </dgm:pt>
    <dgm:pt modelId="{6CF3158D-1477-48A7-890B-52DF52DF6111}" type="parTrans" cxnId="{D673D5F0-61FD-49C5-9217-2627AEA991AE}">
      <dgm:prSet/>
      <dgm:spPr/>
      <dgm:t>
        <a:bodyPr/>
        <a:lstStyle/>
        <a:p>
          <a:endParaRPr lang="en-US"/>
        </a:p>
      </dgm:t>
    </dgm:pt>
    <dgm:pt modelId="{3B0BDE2F-BA9B-486B-9F8F-8710D8DC840A}" type="sibTrans" cxnId="{D673D5F0-61FD-49C5-9217-2627AEA991AE}">
      <dgm:prSet/>
      <dgm:spPr/>
      <dgm:t>
        <a:bodyPr/>
        <a:lstStyle/>
        <a:p>
          <a:endParaRPr lang="en-US"/>
        </a:p>
      </dgm:t>
    </dgm:pt>
    <dgm:pt modelId="{AFBDEA1F-C84E-4731-8293-C29CFB6E8DEB}" type="pres">
      <dgm:prSet presAssocID="{491F7A37-03BE-4D4B-897E-E33F62C0D682}" presName="linear" presStyleCnt="0">
        <dgm:presLayoutVars>
          <dgm:animLvl val="lvl"/>
          <dgm:resizeHandles val="exact"/>
        </dgm:presLayoutVars>
      </dgm:prSet>
      <dgm:spPr/>
    </dgm:pt>
    <dgm:pt modelId="{0F6980AE-FDC8-428D-9EFF-636B625E9031}" type="pres">
      <dgm:prSet presAssocID="{6562165B-88A0-48FC-BAF9-07AFF43EBFC6}" presName="parentText" presStyleLbl="node1" presStyleIdx="0" presStyleCnt="4">
        <dgm:presLayoutVars>
          <dgm:chMax val="0"/>
          <dgm:bulletEnabled val="1"/>
        </dgm:presLayoutVars>
      </dgm:prSet>
      <dgm:spPr/>
    </dgm:pt>
    <dgm:pt modelId="{601DB51A-AA5F-4DD8-8058-24060206BA6B}" type="pres">
      <dgm:prSet presAssocID="{4DC494C4-7D40-4B61-A987-15E6284A0403}" presName="spacer" presStyleCnt="0"/>
      <dgm:spPr/>
    </dgm:pt>
    <dgm:pt modelId="{E26C6D38-7F4A-448A-96CE-CFE6A4760910}" type="pres">
      <dgm:prSet presAssocID="{47963F7E-BE18-481C-93A3-1B295DBD537D}" presName="parentText" presStyleLbl="node1" presStyleIdx="1" presStyleCnt="4">
        <dgm:presLayoutVars>
          <dgm:chMax val="0"/>
          <dgm:bulletEnabled val="1"/>
        </dgm:presLayoutVars>
      </dgm:prSet>
      <dgm:spPr/>
    </dgm:pt>
    <dgm:pt modelId="{A71ED901-A13E-4D83-84DC-2BD9F3B5A77E}" type="pres">
      <dgm:prSet presAssocID="{29EE3810-1858-41FA-B9B3-7C3110F01F7D}" presName="spacer" presStyleCnt="0"/>
      <dgm:spPr/>
    </dgm:pt>
    <dgm:pt modelId="{80E97ABF-E2EA-4CFC-B959-F1F2856CC186}" type="pres">
      <dgm:prSet presAssocID="{49DD664F-74D7-4495-AD62-786DEC9CF12A}" presName="parentText" presStyleLbl="node1" presStyleIdx="2" presStyleCnt="4">
        <dgm:presLayoutVars>
          <dgm:chMax val="0"/>
          <dgm:bulletEnabled val="1"/>
        </dgm:presLayoutVars>
      </dgm:prSet>
      <dgm:spPr/>
    </dgm:pt>
    <dgm:pt modelId="{8DFC81B2-2D7C-4DE1-A578-598B8BD32146}" type="pres">
      <dgm:prSet presAssocID="{29A9F89F-710B-4EE7-9962-DA38782BA541}" presName="spacer" presStyleCnt="0"/>
      <dgm:spPr/>
    </dgm:pt>
    <dgm:pt modelId="{8CE10FE8-4200-491E-9B09-48C48449A769}" type="pres">
      <dgm:prSet presAssocID="{B3259FA6-0361-4CAD-8635-047D550E3820}" presName="parentText" presStyleLbl="node1" presStyleIdx="3" presStyleCnt="4">
        <dgm:presLayoutVars>
          <dgm:chMax val="0"/>
          <dgm:bulletEnabled val="1"/>
        </dgm:presLayoutVars>
      </dgm:prSet>
      <dgm:spPr/>
    </dgm:pt>
  </dgm:ptLst>
  <dgm:cxnLst>
    <dgm:cxn modelId="{B2B13324-A7AA-4108-9907-675A442FC198}" type="presOf" srcId="{49DD664F-74D7-4495-AD62-786DEC9CF12A}" destId="{80E97ABF-E2EA-4CFC-B959-F1F2856CC186}" srcOrd="0" destOrd="0" presId="urn:microsoft.com/office/officeart/2005/8/layout/vList2"/>
    <dgm:cxn modelId="{60F26D24-322B-426B-AA46-3AD85D9BD834}" srcId="{491F7A37-03BE-4D4B-897E-E33F62C0D682}" destId="{47963F7E-BE18-481C-93A3-1B295DBD537D}" srcOrd="1" destOrd="0" parTransId="{2EA087A7-0090-49F1-99D0-4441970EAAEA}" sibTransId="{29EE3810-1858-41FA-B9B3-7C3110F01F7D}"/>
    <dgm:cxn modelId="{8C881028-906D-4413-A291-A6AEB922513C}" type="presOf" srcId="{491F7A37-03BE-4D4B-897E-E33F62C0D682}" destId="{AFBDEA1F-C84E-4731-8293-C29CFB6E8DEB}" srcOrd="0" destOrd="0" presId="urn:microsoft.com/office/officeart/2005/8/layout/vList2"/>
    <dgm:cxn modelId="{0714C879-224D-446A-9DA5-4698D1B513D0}" type="presOf" srcId="{6562165B-88A0-48FC-BAF9-07AFF43EBFC6}" destId="{0F6980AE-FDC8-428D-9EFF-636B625E9031}" srcOrd="0" destOrd="0" presId="urn:microsoft.com/office/officeart/2005/8/layout/vList2"/>
    <dgm:cxn modelId="{5B54CD7A-DF79-48A9-93F7-77751F82E547}" srcId="{491F7A37-03BE-4D4B-897E-E33F62C0D682}" destId="{6562165B-88A0-48FC-BAF9-07AFF43EBFC6}" srcOrd="0" destOrd="0" parTransId="{FE17B708-02B6-4C1A-A23A-F6829206A107}" sibTransId="{4DC494C4-7D40-4B61-A987-15E6284A0403}"/>
    <dgm:cxn modelId="{2BAECE8F-19B7-4F03-94AC-D5E8943D0A84}" type="presOf" srcId="{B3259FA6-0361-4CAD-8635-047D550E3820}" destId="{8CE10FE8-4200-491E-9B09-48C48449A769}" srcOrd="0" destOrd="0" presId="urn:microsoft.com/office/officeart/2005/8/layout/vList2"/>
    <dgm:cxn modelId="{A04A9C99-BC41-4BD8-8C54-F451C7A11223}" srcId="{491F7A37-03BE-4D4B-897E-E33F62C0D682}" destId="{49DD664F-74D7-4495-AD62-786DEC9CF12A}" srcOrd="2" destOrd="0" parTransId="{56A2EE4F-FBEF-4B31-89E9-DCFD82896C22}" sibTransId="{29A9F89F-710B-4EE7-9962-DA38782BA541}"/>
    <dgm:cxn modelId="{A61FEAD4-0930-4DCB-80EF-34C72F44BC2D}" type="presOf" srcId="{47963F7E-BE18-481C-93A3-1B295DBD537D}" destId="{E26C6D38-7F4A-448A-96CE-CFE6A4760910}" srcOrd="0" destOrd="0" presId="urn:microsoft.com/office/officeart/2005/8/layout/vList2"/>
    <dgm:cxn modelId="{D673D5F0-61FD-49C5-9217-2627AEA991AE}" srcId="{491F7A37-03BE-4D4B-897E-E33F62C0D682}" destId="{B3259FA6-0361-4CAD-8635-047D550E3820}" srcOrd="3" destOrd="0" parTransId="{6CF3158D-1477-48A7-890B-52DF52DF6111}" sibTransId="{3B0BDE2F-BA9B-486B-9F8F-8710D8DC840A}"/>
    <dgm:cxn modelId="{C8851FC7-E3EC-4068-890F-FAC5C02E07F9}" type="presParOf" srcId="{AFBDEA1F-C84E-4731-8293-C29CFB6E8DEB}" destId="{0F6980AE-FDC8-428D-9EFF-636B625E9031}" srcOrd="0" destOrd="0" presId="urn:microsoft.com/office/officeart/2005/8/layout/vList2"/>
    <dgm:cxn modelId="{F0C6CF31-5170-481C-A662-BAAA080F1E48}" type="presParOf" srcId="{AFBDEA1F-C84E-4731-8293-C29CFB6E8DEB}" destId="{601DB51A-AA5F-4DD8-8058-24060206BA6B}" srcOrd="1" destOrd="0" presId="urn:microsoft.com/office/officeart/2005/8/layout/vList2"/>
    <dgm:cxn modelId="{79E1AC04-7C1A-4581-93AB-81A32A3336D9}" type="presParOf" srcId="{AFBDEA1F-C84E-4731-8293-C29CFB6E8DEB}" destId="{E26C6D38-7F4A-448A-96CE-CFE6A4760910}" srcOrd="2" destOrd="0" presId="urn:microsoft.com/office/officeart/2005/8/layout/vList2"/>
    <dgm:cxn modelId="{8223AD5A-1FB1-4605-9D19-59BFA171AFCE}" type="presParOf" srcId="{AFBDEA1F-C84E-4731-8293-C29CFB6E8DEB}" destId="{A71ED901-A13E-4D83-84DC-2BD9F3B5A77E}" srcOrd="3" destOrd="0" presId="urn:microsoft.com/office/officeart/2005/8/layout/vList2"/>
    <dgm:cxn modelId="{F8DD51E8-36AB-4FFA-9DFE-EE8868502073}" type="presParOf" srcId="{AFBDEA1F-C84E-4731-8293-C29CFB6E8DEB}" destId="{80E97ABF-E2EA-4CFC-B959-F1F2856CC186}" srcOrd="4" destOrd="0" presId="urn:microsoft.com/office/officeart/2005/8/layout/vList2"/>
    <dgm:cxn modelId="{46F9C66E-DA60-459F-A8F7-AA7DDF170555}" type="presParOf" srcId="{AFBDEA1F-C84E-4731-8293-C29CFB6E8DEB}" destId="{8DFC81B2-2D7C-4DE1-A578-598B8BD32146}" srcOrd="5" destOrd="0" presId="urn:microsoft.com/office/officeart/2005/8/layout/vList2"/>
    <dgm:cxn modelId="{3960F7B5-33DD-40F3-8492-7C8BC265A1FC}" type="presParOf" srcId="{AFBDEA1F-C84E-4731-8293-C29CFB6E8DEB}" destId="{8CE10FE8-4200-491E-9B09-48C48449A76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EEFFC3B-99B8-4B97-BC23-4C525F823C32}"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AD22AA4-2526-4D5E-B999-E0B9B07A0106}">
      <dgm:prSet/>
      <dgm:spPr/>
      <dgm:t>
        <a:bodyPr/>
        <a:lstStyle/>
        <a:p>
          <a:pPr>
            <a:defRPr cap="all"/>
          </a:pPr>
          <a:r>
            <a:rPr lang="en-GB"/>
            <a:t>Having a calm, reasoned discussion about any issues. </a:t>
          </a:r>
          <a:endParaRPr lang="en-US"/>
        </a:p>
      </dgm:t>
    </dgm:pt>
    <dgm:pt modelId="{771A657D-FDD1-442F-8003-A0D8DA6FE0E5}" type="parTrans" cxnId="{DDECD9C4-43B8-4F96-9A58-0E75250836F6}">
      <dgm:prSet/>
      <dgm:spPr/>
      <dgm:t>
        <a:bodyPr/>
        <a:lstStyle/>
        <a:p>
          <a:endParaRPr lang="en-US"/>
        </a:p>
      </dgm:t>
    </dgm:pt>
    <dgm:pt modelId="{93D9BEC4-CC82-42CC-ABB3-6D16A80DF043}" type="sibTrans" cxnId="{DDECD9C4-43B8-4F96-9A58-0E75250836F6}">
      <dgm:prSet/>
      <dgm:spPr/>
      <dgm:t>
        <a:bodyPr/>
        <a:lstStyle/>
        <a:p>
          <a:endParaRPr lang="en-US"/>
        </a:p>
      </dgm:t>
    </dgm:pt>
    <dgm:pt modelId="{3C71CA4C-1550-412E-AB73-CD63FE99936F}">
      <dgm:prSet/>
      <dgm:spPr/>
      <dgm:t>
        <a:bodyPr/>
        <a:lstStyle/>
        <a:p>
          <a:pPr>
            <a:defRPr cap="all"/>
          </a:pPr>
          <a:r>
            <a:rPr lang="en-GB" dirty="0"/>
            <a:t>Drawing up an agreed timetable for certain activities, such as mealtimes, can help your partner to know what is going to happen when.</a:t>
          </a:r>
          <a:endParaRPr lang="en-US" dirty="0"/>
        </a:p>
      </dgm:t>
    </dgm:pt>
    <dgm:pt modelId="{FAAB0A9D-4455-431F-AECA-978EB3C115E1}" type="parTrans" cxnId="{D4BFF473-BCD1-4F02-BD1B-1716D2F6062F}">
      <dgm:prSet/>
      <dgm:spPr/>
      <dgm:t>
        <a:bodyPr/>
        <a:lstStyle/>
        <a:p>
          <a:endParaRPr lang="en-US"/>
        </a:p>
      </dgm:t>
    </dgm:pt>
    <dgm:pt modelId="{97FE134E-3BE5-4F68-B4CA-5DCE3B58BA78}" type="sibTrans" cxnId="{D4BFF473-BCD1-4F02-BD1B-1716D2F6062F}">
      <dgm:prSet/>
      <dgm:spPr/>
      <dgm:t>
        <a:bodyPr/>
        <a:lstStyle/>
        <a:p>
          <a:endParaRPr lang="en-US"/>
        </a:p>
      </dgm:t>
    </dgm:pt>
    <dgm:pt modelId="{4BA65D4B-44EB-419A-A70F-139EC09F0E13}">
      <dgm:prSet/>
      <dgm:spPr/>
      <dgm:t>
        <a:bodyPr/>
        <a:lstStyle/>
        <a:p>
          <a:pPr>
            <a:defRPr cap="all"/>
          </a:pPr>
          <a:r>
            <a:rPr lang="en-GB"/>
            <a:t>Clarify what has been said after a conversation</a:t>
          </a:r>
          <a:endParaRPr lang="en-US"/>
        </a:p>
      </dgm:t>
    </dgm:pt>
    <dgm:pt modelId="{569FFABD-9EF5-475F-A3EE-5191AF98F6C6}" type="parTrans" cxnId="{AB8844D1-D597-47B3-A89F-978FE34B7E95}">
      <dgm:prSet/>
      <dgm:spPr/>
      <dgm:t>
        <a:bodyPr/>
        <a:lstStyle/>
        <a:p>
          <a:endParaRPr lang="en-US"/>
        </a:p>
      </dgm:t>
    </dgm:pt>
    <dgm:pt modelId="{0A52BFBF-9BA8-46F3-B592-8BF5164EF515}" type="sibTrans" cxnId="{AB8844D1-D597-47B3-A89F-978FE34B7E95}">
      <dgm:prSet/>
      <dgm:spPr/>
      <dgm:t>
        <a:bodyPr/>
        <a:lstStyle/>
        <a:p>
          <a:endParaRPr lang="en-US"/>
        </a:p>
      </dgm:t>
    </dgm:pt>
    <dgm:pt modelId="{DB5EE901-5000-4247-8089-BB9D3CAAD657}" type="pres">
      <dgm:prSet presAssocID="{BEEFFC3B-99B8-4B97-BC23-4C525F823C32}" presName="root" presStyleCnt="0">
        <dgm:presLayoutVars>
          <dgm:dir/>
          <dgm:resizeHandles val="exact"/>
        </dgm:presLayoutVars>
      </dgm:prSet>
      <dgm:spPr/>
    </dgm:pt>
    <dgm:pt modelId="{F1C0D46A-B657-449D-BCD4-2DC026E9470B}" type="pres">
      <dgm:prSet presAssocID="{DAD22AA4-2526-4D5E-B999-E0B9B07A0106}" presName="compNode" presStyleCnt="0"/>
      <dgm:spPr/>
    </dgm:pt>
    <dgm:pt modelId="{FD3BDDF0-C7F9-4383-9E0A-4C92E3AF566F}" type="pres">
      <dgm:prSet presAssocID="{DAD22AA4-2526-4D5E-B999-E0B9B07A0106}" presName="iconBgRect" presStyleLbl="bgShp" presStyleIdx="0" presStyleCnt="3"/>
      <dgm:spPr/>
    </dgm:pt>
    <dgm:pt modelId="{9BE9DFFC-67AC-4085-86F5-2B9F8D77BB68}" type="pres">
      <dgm:prSet presAssocID="{DAD22AA4-2526-4D5E-B999-E0B9B07A010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55F45F2F-ECB0-4E03-8B6E-80A155B250F6}" type="pres">
      <dgm:prSet presAssocID="{DAD22AA4-2526-4D5E-B999-E0B9B07A0106}" presName="spaceRect" presStyleCnt="0"/>
      <dgm:spPr/>
    </dgm:pt>
    <dgm:pt modelId="{2E44B440-E7F1-49EE-A2D0-F71A54F4B4FA}" type="pres">
      <dgm:prSet presAssocID="{DAD22AA4-2526-4D5E-B999-E0B9B07A0106}" presName="textRect" presStyleLbl="revTx" presStyleIdx="0" presStyleCnt="3">
        <dgm:presLayoutVars>
          <dgm:chMax val="1"/>
          <dgm:chPref val="1"/>
        </dgm:presLayoutVars>
      </dgm:prSet>
      <dgm:spPr/>
    </dgm:pt>
    <dgm:pt modelId="{BC5CF0D2-0964-41B2-A233-5E3DE5A2D8FD}" type="pres">
      <dgm:prSet presAssocID="{93D9BEC4-CC82-42CC-ABB3-6D16A80DF043}" presName="sibTrans" presStyleCnt="0"/>
      <dgm:spPr/>
    </dgm:pt>
    <dgm:pt modelId="{67D2BBB2-E02B-4C02-9799-2D6486A14C21}" type="pres">
      <dgm:prSet presAssocID="{3C71CA4C-1550-412E-AB73-CD63FE99936F}" presName="compNode" presStyleCnt="0"/>
      <dgm:spPr/>
    </dgm:pt>
    <dgm:pt modelId="{45C1EF1D-E997-4022-AB35-4A1B8595AD10}" type="pres">
      <dgm:prSet presAssocID="{3C71CA4C-1550-412E-AB73-CD63FE99936F}" presName="iconBgRect" presStyleLbl="bgShp" presStyleIdx="1" presStyleCnt="3"/>
      <dgm:spPr/>
    </dgm:pt>
    <dgm:pt modelId="{14291CFE-06D5-4E87-8FA9-564090026CD1}" type="pres">
      <dgm:prSet presAssocID="{3C71CA4C-1550-412E-AB73-CD63FE99936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ard Room"/>
        </a:ext>
      </dgm:extLst>
    </dgm:pt>
    <dgm:pt modelId="{F8078F31-124A-4212-AD68-CD25D59B763F}" type="pres">
      <dgm:prSet presAssocID="{3C71CA4C-1550-412E-AB73-CD63FE99936F}" presName="spaceRect" presStyleCnt="0"/>
      <dgm:spPr/>
    </dgm:pt>
    <dgm:pt modelId="{7A1E731B-7FC8-43A9-AED3-2DA900DD6A62}" type="pres">
      <dgm:prSet presAssocID="{3C71CA4C-1550-412E-AB73-CD63FE99936F}" presName="textRect" presStyleLbl="revTx" presStyleIdx="1" presStyleCnt="3">
        <dgm:presLayoutVars>
          <dgm:chMax val="1"/>
          <dgm:chPref val="1"/>
        </dgm:presLayoutVars>
      </dgm:prSet>
      <dgm:spPr/>
    </dgm:pt>
    <dgm:pt modelId="{89C3BB89-31FB-443A-9B03-E5F87FFB2E42}" type="pres">
      <dgm:prSet presAssocID="{97FE134E-3BE5-4F68-B4CA-5DCE3B58BA78}" presName="sibTrans" presStyleCnt="0"/>
      <dgm:spPr/>
    </dgm:pt>
    <dgm:pt modelId="{1D268D0A-E01E-4E07-8FE6-44B55A2E9A88}" type="pres">
      <dgm:prSet presAssocID="{4BA65D4B-44EB-419A-A70F-139EC09F0E13}" presName="compNode" presStyleCnt="0"/>
      <dgm:spPr/>
    </dgm:pt>
    <dgm:pt modelId="{23DD5F6D-F9F6-4F23-824E-8B92BF6A5A11}" type="pres">
      <dgm:prSet presAssocID="{4BA65D4B-44EB-419A-A70F-139EC09F0E13}" presName="iconBgRect" presStyleLbl="bgShp" presStyleIdx="2" presStyleCnt="3"/>
      <dgm:spPr/>
    </dgm:pt>
    <dgm:pt modelId="{F3C68535-9022-42B9-9193-60A3B8E81338}" type="pres">
      <dgm:prSet presAssocID="{4BA65D4B-44EB-419A-A70F-139EC09F0E1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at"/>
        </a:ext>
      </dgm:extLst>
    </dgm:pt>
    <dgm:pt modelId="{D232A136-5517-4C4C-BB16-7E8B69CADA02}" type="pres">
      <dgm:prSet presAssocID="{4BA65D4B-44EB-419A-A70F-139EC09F0E13}" presName="spaceRect" presStyleCnt="0"/>
      <dgm:spPr/>
    </dgm:pt>
    <dgm:pt modelId="{88E6B1A8-40E8-42DB-80DD-222D36EECFE7}" type="pres">
      <dgm:prSet presAssocID="{4BA65D4B-44EB-419A-A70F-139EC09F0E13}" presName="textRect" presStyleLbl="revTx" presStyleIdx="2" presStyleCnt="3">
        <dgm:presLayoutVars>
          <dgm:chMax val="1"/>
          <dgm:chPref val="1"/>
        </dgm:presLayoutVars>
      </dgm:prSet>
      <dgm:spPr/>
    </dgm:pt>
  </dgm:ptLst>
  <dgm:cxnLst>
    <dgm:cxn modelId="{540FFE0F-AD30-43B0-B3A0-B50DFF225A89}" type="presOf" srcId="{4BA65D4B-44EB-419A-A70F-139EC09F0E13}" destId="{88E6B1A8-40E8-42DB-80DD-222D36EECFE7}" srcOrd="0" destOrd="0" presId="urn:microsoft.com/office/officeart/2018/5/layout/IconCircleLabelList"/>
    <dgm:cxn modelId="{D4BFF473-BCD1-4F02-BD1B-1716D2F6062F}" srcId="{BEEFFC3B-99B8-4B97-BC23-4C525F823C32}" destId="{3C71CA4C-1550-412E-AB73-CD63FE99936F}" srcOrd="1" destOrd="0" parTransId="{FAAB0A9D-4455-431F-AECA-978EB3C115E1}" sibTransId="{97FE134E-3BE5-4F68-B4CA-5DCE3B58BA78}"/>
    <dgm:cxn modelId="{EE1C4B95-E1FD-4A8E-BA59-4B4EDD94A129}" type="presOf" srcId="{DAD22AA4-2526-4D5E-B999-E0B9B07A0106}" destId="{2E44B440-E7F1-49EE-A2D0-F71A54F4B4FA}" srcOrd="0" destOrd="0" presId="urn:microsoft.com/office/officeart/2018/5/layout/IconCircleLabelList"/>
    <dgm:cxn modelId="{3BA726A8-65CE-4605-A15E-937C998E2E58}" type="presOf" srcId="{3C71CA4C-1550-412E-AB73-CD63FE99936F}" destId="{7A1E731B-7FC8-43A9-AED3-2DA900DD6A62}" srcOrd="0" destOrd="0" presId="urn:microsoft.com/office/officeart/2018/5/layout/IconCircleLabelList"/>
    <dgm:cxn modelId="{DDECD9C4-43B8-4F96-9A58-0E75250836F6}" srcId="{BEEFFC3B-99B8-4B97-BC23-4C525F823C32}" destId="{DAD22AA4-2526-4D5E-B999-E0B9B07A0106}" srcOrd="0" destOrd="0" parTransId="{771A657D-FDD1-442F-8003-A0D8DA6FE0E5}" sibTransId="{93D9BEC4-CC82-42CC-ABB3-6D16A80DF043}"/>
    <dgm:cxn modelId="{AB8844D1-D597-47B3-A89F-978FE34B7E95}" srcId="{BEEFFC3B-99B8-4B97-BC23-4C525F823C32}" destId="{4BA65D4B-44EB-419A-A70F-139EC09F0E13}" srcOrd="2" destOrd="0" parTransId="{569FFABD-9EF5-475F-A3EE-5191AF98F6C6}" sibTransId="{0A52BFBF-9BA8-46F3-B592-8BF5164EF515}"/>
    <dgm:cxn modelId="{619AA6E4-0604-467B-B1C2-F9B3647AF6B6}" type="presOf" srcId="{BEEFFC3B-99B8-4B97-BC23-4C525F823C32}" destId="{DB5EE901-5000-4247-8089-BB9D3CAAD657}" srcOrd="0" destOrd="0" presId="urn:microsoft.com/office/officeart/2018/5/layout/IconCircleLabelList"/>
    <dgm:cxn modelId="{5BB81562-8361-4147-9AAB-AF34F9114294}" type="presParOf" srcId="{DB5EE901-5000-4247-8089-BB9D3CAAD657}" destId="{F1C0D46A-B657-449D-BCD4-2DC026E9470B}" srcOrd="0" destOrd="0" presId="urn:microsoft.com/office/officeart/2018/5/layout/IconCircleLabelList"/>
    <dgm:cxn modelId="{FE324454-0595-435A-809B-1F3AB273126C}" type="presParOf" srcId="{F1C0D46A-B657-449D-BCD4-2DC026E9470B}" destId="{FD3BDDF0-C7F9-4383-9E0A-4C92E3AF566F}" srcOrd="0" destOrd="0" presId="urn:microsoft.com/office/officeart/2018/5/layout/IconCircleLabelList"/>
    <dgm:cxn modelId="{A3C86BB0-E145-468A-953B-1649CDB2C87D}" type="presParOf" srcId="{F1C0D46A-B657-449D-BCD4-2DC026E9470B}" destId="{9BE9DFFC-67AC-4085-86F5-2B9F8D77BB68}" srcOrd="1" destOrd="0" presId="urn:microsoft.com/office/officeart/2018/5/layout/IconCircleLabelList"/>
    <dgm:cxn modelId="{D9808CB2-DB67-4116-AC81-81B9528FAEB3}" type="presParOf" srcId="{F1C0D46A-B657-449D-BCD4-2DC026E9470B}" destId="{55F45F2F-ECB0-4E03-8B6E-80A155B250F6}" srcOrd="2" destOrd="0" presId="urn:microsoft.com/office/officeart/2018/5/layout/IconCircleLabelList"/>
    <dgm:cxn modelId="{8CCF59EA-C89F-458A-A2D3-1388C55C6285}" type="presParOf" srcId="{F1C0D46A-B657-449D-BCD4-2DC026E9470B}" destId="{2E44B440-E7F1-49EE-A2D0-F71A54F4B4FA}" srcOrd="3" destOrd="0" presId="urn:microsoft.com/office/officeart/2018/5/layout/IconCircleLabelList"/>
    <dgm:cxn modelId="{3D87581D-8536-4721-B53E-149891FBEB5D}" type="presParOf" srcId="{DB5EE901-5000-4247-8089-BB9D3CAAD657}" destId="{BC5CF0D2-0964-41B2-A233-5E3DE5A2D8FD}" srcOrd="1" destOrd="0" presId="urn:microsoft.com/office/officeart/2018/5/layout/IconCircleLabelList"/>
    <dgm:cxn modelId="{997EEAE4-71EB-4E67-A76B-3D804F477B3D}" type="presParOf" srcId="{DB5EE901-5000-4247-8089-BB9D3CAAD657}" destId="{67D2BBB2-E02B-4C02-9799-2D6486A14C21}" srcOrd="2" destOrd="0" presId="urn:microsoft.com/office/officeart/2018/5/layout/IconCircleLabelList"/>
    <dgm:cxn modelId="{4EE6F0FC-F9F0-42A9-81D4-0772BE86BB18}" type="presParOf" srcId="{67D2BBB2-E02B-4C02-9799-2D6486A14C21}" destId="{45C1EF1D-E997-4022-AB35-4A1B8595AD10}" srcOrd="0" destOrd="0" presId="urn:microsoft.com/office/officeart/2018/5/layout/IconCircleLabelList"/>
    <dgm:cxn modelId="{1FDA5953-50A9-4FB4-AEE6-A2E792E07E8D}" type="presParOf" srcId="{67D2BBB2-E02B-4C02-9799-2D6486A14C21}" destId="{14291CFE-06D5-4E87-8FA9-564090026CD1}" srcOrd="1" destOrd="0" presId="urn:microsoft.com/office/officeart/2018/5/layout/IconCircleLabelList"/>
    <dgm:cxn modelId="{64099B27-5ACF-428A-A851-4E58DAE99BB0}" type="presParOf" srcId="{67D2BBB2-E02B-4C02-9799-2D6486A14C21}" destId="{F8078F31-124A-4212-AD68-CD25D59B763F}" srcOrd="2" destOrd="0" presId="urn:microsoft.com/office/officeart/2018/5/layout/IconCircleLabelList"/>
    <dgm:cxn modelId="{738E90E8-7DC5-4C66-A22F-002ACC223C1F}" type="presParOf" srcId="{67D2BBB2-E02B-4C02-9799-2D6486A14C21}" destId="{7A1E731B-7FC8-43A9-AED3-2DA900DD6A62}" srcOrd="3" destOrd="0" presId="urn:microsoft.com/office/officeart/2018/5/layout/IconCircleLabelList"/>
    <dgm:cxn modelId="{C7CF0C94-7AB5-47DE-966A-F9E86FB0CFC4}" type="presParOf" srcId="{DB5EE901-5000-4247-8089-BB9D3CAAD657}" destId="{89C3BB89-31FB-443A-9B03-E5F87FFB2E42}" srcOrd="3" destOrd="0" presId="urn:microsoft.com/office/officeart/2018/5/layout/IconCircleLabelList"/>
    <dgm:cxn modelId="{EE400659-105E-4A5C-96F1-B9F27EEED6B0}" type="presParOf" srcId="{DB5EE901-5000-4247-8089-BB9D3CAAD657}" destId="{1D268D0A-E01E-4E07-8FE6-44B55A2E9A88}" srcOrd="4" destOrd="0" presId="urn:microsoft.com/office/officeart/2018/5/layout/IconCircleLabelList"/>
    <dgm:cxn modelId="{3A014266-4B76-4E3A-A611-F0688D6A620F}" type="presParOf" srcId="{1D268D0A-E01E-4E07-8FE6-44B55A2E9A88}" destId="{23DD5F6D-F9F6-4F23-824E-8B92BF6A5A11}" srcOrd="0" destOrd="0" presId="urn:microsoft.com/office/officeart/2018/5/layout/IconCircleLabelList"/>
    <dgm:cxn modelId="{4011C36C-6AF8-4008-91A0-72A006114600}" type="presParOf" srcId="{1D268D0A-E01E-4E07-8FE6-44B55A2E9A88}" destId="{F3C68535-9022-42B9-9193-60A3B8E81338}" srcOrd="1" destOrd="0" presId="urn:microsoft.com/office/officeart/2018/5/layout/IconCircleLabelList"/>
    <dgm:cxn modelId="{FC2F37FD-2B0F-4116-B9D6-73077F27CFDD}" type="presParOf" srcId="{1D268D0A-E01E-4E07-8FE6-44B55A2E9A88}" destId="{D232A136-5517-4C4C-BB16-7E8B69CADA02}" srcOrd="2" destOrd="0" presId="urn:microsoft.com/office/officeart/2018/5/layout/IconCircleLabelList"/>
    <dgm:cxn modelId="{79C27D59-DB70-4218-A6EC-38AC8FE5BD0D}" type="presParOf" srcId="{1D268D0A-E01E-4E07-8FE6-44B55A2E9A88}" destId="{88E6B1A8-40E8-42DB-80DD-222D36EECFE7}"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9B72579-6844-4BB1-9033-27A06DEC49DB}"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52CA529-FA06-4EA3-8E1E-0F68A6B3CDF6}">
      <dgm:prSet/>
      <dgm:spPr/>
      <dgm:t>
        <a:bodyPr/>
        <a:lstStyle/>
        <a:p>
          <a:r>
            <a:rPr lang="en-GB"/>
            <a:t>It can be hard to tell if someone is a real friend or not. It maybe difficult for you to notice body language and tones of voice and these can be signs if someone is just pretending to be your friend.</a:t>
          </a:r>
          <a:endParaRPr lang="en-US"/>
        </a:p>
      </dgm:t>
    </dgm:pt>
    <dgm:pt modelId="{9DD619CE-D66F-4CB8-AE60-43A4183B4395}" type="parTrans" cxnId="{5BC0D5DC-F468-46FA-8E5B-7C65E038141F}">
      <dgm:prSet/>
      <dgm:spPr/>
      <dgm:t>
        <a:bodyPr/>
        <a:lstStyle/>
        <a:p>
          <a:endParaRPr lang="en-US"/>
        </a:p>
      </dgm:t>
    </dgm:pt>
    <dgm:pt modelId="{9E97549A-6B37-4364-BADC-26FD2BC387EC}" type="sibTrans" cxnId="{5BC0D5DC-F468-46FA-8E5B-7C65E038141F}">
      <dgm:prSet/>
      <dgm:spPr/>
      <dgm:t>
        <a:bodyPr/>
        <a:lstStyle/>
        <a:p>
          <a:endParaRPr lang="en-US"/>
        </a:p>
      </dgm:t>
    </dgm:pt>
    <dgm:pt modelId="{762526B6-A150-4713-A1E1-800E4447DB31}">
      <dgm:prSet/>
      <dgm:spPr/>
      <dgm:t>
        <a:bodyPr/>
        <a:lstStyle/>
        <a:p>
          <a:r>
            <a:rPr lang="en-GB"/>
            <a:t>So called ‘friends’ may go on to abuse a person with autism. This can be financial, physical or sexual abuse. This is called mate crime. Mate crimes are Disability Hate Crimes and should be reported to the police.</a:t>
          </a:r>
          <a:endParaRPr lang="en-US"/>
        </a:p>
      </dgm:t>
    </dgm:pt>
    <dgm:pt modelId="{B0C244C2-C369-406B-B79C-0479141C2060}" type="parTrans" cxnId="{BE038144-B34C-4ECD-9A10-E7D812013E62}">
      <dgm:prSet/>
      <dgm:spPr/>
      <dgm:t>
        <a:bodyPr/>
        <a:lstStyle/>
        <a:p>
          <a:endParaRPr lang="en-US"/>
        </a:p>
      </dgm:t>
    </dgm:pt>
    <dgm:pt modelId="{B4D10166-BC75-4B7C-8810-BA267B9AD75E}" type="sibTrans" cxnId="{BE038144-B34C-4ECD-9A10-E7D812013E62}">
      <dgm:prSet/>
      <dgm:spPr/>
      <dgm:t>
        <a:bodyPr/>
        <a:lstStyle/>
        <a:p>
          <a:endParaRPr lang="en-US"/>
        </a:p>
      </dgm:t>
    </dgm:pt>
    <dgm:pt modelId="{0BD62B74-48E3-4CB7-A5A7-7A3C14707A81}" type="pres">
      <dgm:prSet presAssocID="{A9B72579-6844-4BB1-9033-27A06DEC49DB}" presName="linear" presStyleCnt="0">
        <dgm:presLayoutVars>
          <dgm:animLvl val="lvl"/>
          <dgm:resizeHandles val="exact"/>
        </dgm:presLayoutVars>
      </dgm:prSet>
      <dgm:spPr/>
    </dgm:pt>
    <dgm:pt modelId="{244A1348-53A1-4DD3-9710-DA09A74B729E}" type="pres">
      <dgm:prSet presAssocID="{352CA529-FA06-4EA3-8E1E-0F68A6B3CDF6}" presName="parentText" presStyleLbl="node1" presStyleIdx="0" presStyleCnt="2">
        <dgm:presLayoutVars>
          <dgm:chMax val="0"/>
          <dgm:bulletEnabled val="1"/>
        </dgm:presLayoutVars>
      </dgm:prSet>
      <dgm:spPr/>
    </dgm:pt>
    <dgm:pt modelId="{8F4EC285-013C-4788-ADFF-436140E20C0B}" type="pres">
      <dgm:prSet presAssocID="{9E97549A-6B37-4364-BADC-26FD2BC387EC}" presName="spacer" presStyleCnt="0"/>
      <dgm:spPr/>
    </dgm:pt>
    <dgm:pt modelId="{F03E5D6A-955B-4A2C-A8AD-72C9730A30AD}" type="pres">
      <dgm:prSet presAssocID="{762526B6-A150-4713-A1E1-800E4447DB31}" presName="parentText" presStyleLbl="node1" presStyleIdx="1" presStyleCnt="2">
        <dgm:presLayoutVars>
          <dgm:chMax val="0"/>
          <dgm:bulletEnabled val="1"/>
        </dgm:presLayoutVars>
      </dgm:prSet>
      <dgm:spPr/>
    </dgm:pt>
  </dgm:ptLst>
  <dgm:cxnLst>
    <dgm:cxn modelId="{BE038144-B34C-4ECD-9A10-E7D812013E62}" srcId="{A9B72579-6844-4BB1-9033-27A06DEC49DB}" destId="{762526B6-A150-4713-A1E1-800E4447DB31}" srcOrd="1" destOrd="0" parTransId="{B0C244C2-C369-406B-B79C-0479141C2060}" sibTransId="{B4D10166-BC75-4B7C-8810-BA267B9AD75E}"/>
    <dgm:cxn modelId="{BEA73456-88BF-42AB-A9EB-376A2410E54B}" type="presOf" srcId="{762526B6-A150-4713-A1E1-800E4447DB31}" destId="{F03E5D6A-955B-4A2C-A8AD-72C9730A30AD}" srcOrd="0" destOrd="0" presId="urn:microsoft.com/office/officeart/2005/8/layout/vList2"/>
    <dgm:cxn modelId="{6CBFC9A0-8C64-49E7-A254-57D14B89C4F5}" type="presOf" srcId="{352CA529-FA06-4EA3-8E1E-0F68A6B3CDF6}" destId="{244A1348-53A1-4DD3-9710-DA09A74B729E}" srcOrd="0" destOrd="0" presId="urn:microsoft.com/office/officeart/2005/8/layout/vList2"/>
    <dgm:cxn modelId="{5BC0D5DC-F468-46FA-8E5B-7C65E038141F}" srcId="{A9B72579-6844-4BB1-9033-27A06DEC49DB}" destId="{352CA529-FA06-4EA3-8E1E-0F68A6B3CDF6}" srcOrd="0" destOrd="0" parTransId="{9DD619CE-D66F-4CB8-AE60-43A4183B4395}" sibTransId="{9E97549A-6B37-4364-BADC-26FD2BC387EC}"/>
    <dgm:cxn modelId="{8F2CB1FB-69E8-4D7C-A44E-8A71326470E6}" type="presOf" srcId="{A9B72579-6844-4BB1-9033-27A06DEC49DB}" destId="{0BD62B74-48E3-4CB7-A5A7-7A3C14707A81}" srcOrd="0" destOrd="0" presId="urn:microsoft.com/office/officeart/2005/8/layout/vList2"/>
    <dgm:cxn modelId="{F855BE29-C964-4547-B188-2042E31F95FC}" type="presParOf" srcId="{0BD62B74-48E3-4CB7-A5A7-7A3C14707A81}" destId="{244A1348-53A1-4DD3-9710-DA09A74B729E}" srcOrd="0" destOrd="0" presId="urn:microsoft.com/office/officeart/2005/8/layout/vList2"/>
    <dgm:cxn modelId="{9DD7DA3F-6946-4D56-8BFF-7C766A39A294}" type="presParOf" srcId="{0BD62B74-48E3-4CB7-A5A7-7A3C14707A81}" destId="{8F4EC285-013C-4788-ADFF-436140E20C0B}" srcOrd="1" destOrd="0" presId="urn:microsoft.com/office/officeart/2005/8/layout/vList2"/>
    <dgm:cxn modelId="{B4AEE153-CE09-46FE-830F-92ABCF9BC3A3}" type="presParOf" srcId="{0BD62B74-48E3-4CB7-A5A7-7A3C14707A81}" destId="{F03E5D6A-955B-4A2C-A8AD-72C9730A30A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CCD4A07-65CB-4A62-A87F-68FCAB7C725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4DA92BD-25D5-4E52-B915-FE50527681E6}">
      <dgm:prSet/>
      <dgm:spPr/>
      <dgm:t>
        <a:bodyPr/>
        <a:lstStyle/>
        <a:p>
          <a:r>
            <a:rPr lang="en-GB" b="1"/>
            <a:t>Autistic people can experience social isolation</a:t>
          </a:r>
          <a:endParaRPr lang="en-US"/>
        </a:p>
      </dgm:t>
    </dgm:pt>
    <dgm:pt modelId="{54A00D0A-21E6-4B43-8FFF-72E0307B1237}" type="parTrans" cxnId="{FFB8DA3C-6C29-4B0B-8BFE-9F19852DC2C2}">
      <dgm:prSet/>
      <dgm:spPr/>
      <dgm:t>
        <a:bodyPr/>
        <a:lstStyle/>
        <a:p>
          <a:endParaRPr lang="en-US"/>
        </a:p>
      </dgm:t>
    </dgm:pt>
    <dgm:pt modelId="{F3D21217-B7CE-41B1-8702-6DB3FB4580EF}" type="sibTrans" cxnId="{FFB8DA3C-6C29-4B0B-8BFE-9F19852DC2C2}">
      <dgm:prSet/>
      <dgm:spPr/>
      <dgm:t>
        <a:bodyPr/>
        <a:lstStyle/>
        <a:p>
          <a:endParaRPr lang="en-US"/>
        </a:p>
      </dgm:t>
    </dgm:pt>
    <dgm:pt modelId="{D5845F29-03C5-4BC5-9661-49CDF713CFA3}">
      <dgm:prSet/>
      <dgm:spPr/>
      <dgm:t>
        <a:bodyPr/>
        <a:lstStyle/>
        <a:p>
          <a:r>
            <a:rPr lang="en-GB" b="1"/>
            <a:t>Possible reasons:</a:t>
          </a:r>
          <a:endParaRPr lang="en-US"/>
        </a:p>
      </dgm:t>
    </dgm:pt>
    <dgm:pt modelId="{DB5369E5-D7BE-496C-84F9-43DE67135661}" type="parTrans" cxnId="{5DC03F95-818C-4F3F-A6E6-EE6DE67D73F0}">
      <dgm:prSet/>
      <dgm:spPr/>
      <dgm:t>
        <a:bodyPr/>
        <a:lstStyle/>
        <a:p>
          <a:endParaRPr lang="en-US"/>
        </a:p>
      </dgm:t>
    </dgm:pt>
    <dgm:pt modelId="{E5698087-94BE-425F-A6E4-CBBC54F97CC9}" type="sibTrans" cxnId="{5DC03F95-818C-4F3F-A6E6-EE6DE67D73F0}">
      <dgm:prSet/>
      <dgm:spPr/>
      <dgm:t>
        <a:bodyPr/>
        <a:lstStyle/>
        <a:p>
          <a:endParaRPr lang="en-US"/>
        </a:p>
      </dgm:t>
    </dgm:pt>
    <dgm:pt modelId="{4F3974A9-5C27-4771-B38B-E4A55AF37137}">
      <dgm:prSet/>
      <dgm:spPr/>
      <dgm:t>
        <a:bodyPr/>
        <a:lstStyle/>
        <a:p>
          <a:r>
            <a:rPr lang="en-GB"/>
            <a:t>Autistic people may prefer to be on their own and enjoy their own company</a:t>
          </a:r>
          <a:endParaRPr lang="en-US"/>
        </a:p>
      </dgm:t>
    </dgm:pt>
    <dgm:pt modelId="{43BE794F-AE25-44F4-A740-CCD23A40397C}" type="parTrans" cxnId="{2D92C535-EB45-45C3-9219-379D8F487E39}">
      <dgm:prSet/>
      <dgm:spPr/>
      <dgm:t>
        <a:bodyPr/>
        <a:lstStyle/>
        <a:p>
          <a:endParaRPr lang="en-US"/>
        </a:p>
      </dgm:t>
    </dgm:pt>
    <dgm:pt modelId="{39ECA22A-602C-4B9A-AF0A-82AA711E833F}" type="sibTrans" cxnId="{2D92C535-EB45-45C3-9219-379D8F487E39}">
      <dgm:prSet/>
      <dgm:spPr/>
      <dgm:t>
        <a:bodyPr/>
        <a:lstStyle/>
        <a:p>
          <a:endParaRPr lang="en-US"/>
        </a:p>
      </dgm:t>
    </dgm:pt>
    <dgm:pt modelId="{2D2A3FF4-50AD-4708-A4A3-1654A342E853}">
      <dgm:prSet/>
      <dgm:spPr/>
      <dgm:t>
        <a:bodyPr/>
        <a:lstStyle/>
        <a:p>
          <a:r>
            <a:rPr lang="en-GB"/>
            <a:t>they may want to engage with others but lack the skills to do so</a:t>
          </a:r>
          <a:endParaRPr lang="en-US"/>
        </a:p>
      </dgm:t>
    </dgm:pt>
    <dgm:pt modelId="{9FD1513F-CBA3-4468-8B17-2BD6AD1465C1}" type="parTrans" cxnId="{0135E909-1E3F-4898-933A-B6A8013BDE37}">
      <dgm:prSet/>
      <dgm:spPr/>
      <dgm:t>
        <a:bodyPr/>
        <a:lstStyle/>
        <a:p>
          <a:endParaRPr lang="en-US"/>
        </a:p>
      </dgm:t>
    </dgm:pt>
    <dgm:pt modelId="{CB775C99-5BFB-43C1-A5FB-DBEBDA50FF09}" type="sibTrans" cxnId="{0135E909-1E3F-4898-933A-B6A8013BDE37}">
      <dgm:prSet/>
      <dgm:spPr/>
      <dgm:t>
        <a:bodyPr/>
        <a:lstStyle/>
        <a:p>
          <a:endParaRPr lang="en-US"/>
        </a:p>
      </dgm:t>
    </dgm:pt>
    <dgm:pt modelId="{528CD6C3-1745-4D57-99C3-B07DA0F8976B}">
      <dgm:prSet/>
      <dgm:spPr/>
      <dgm:t>
        <a:bodyPr/>
        <a:lstStyle/>
        <a:p>
          <a:r>
            <a:rPr lang="en-GB"/>
            <a:t>they may find it difficult to maintain contacts due to a lack of social skills</a:t>
          </a:r>
          <a:endParaRPr lang="en-US"/>
        </a:p>
      </dgm:t>
    </dgm:pt>
    <dgm:pt modelId="{D074E0A0-3586-444A-BB3D-A59369922602}" type="parTrans" cxnId="{250E4A4E-B801-4C3C-A7E1-2D93E5B0D9B3}">
      <dgm:prSet/>
      <dgm:spPr/>
      <dgm:t>
        <a:bodyPr/>
        <a:lstStyle/>
        <a:p>
          <a:endParaRPr lang="en-US"/>
        </a:p>
      </dgm:t>
    </dgm:pt>
    <dgm:pt modelId="{317087BD-4A9C-4A1C-8556-D2271E8CF2FE}" type="sibTrans" cxnId="{250E4A4E-B801-4C3C-A7E1-2D93E5B0D9B3}">
      <dgm:prSet/>
      <dgm:spPr/>
      <dgm:t>
        <a:bodyPr/>
        <a:lstStyle/>
        <a:p>
          <a:endParaRPr lang="en-US"/>
        </a:p>
      </dgm:t>
    </dgm:pt>
    <dgm:pt modelId="{01EF0198-6900-4F6E-B362-8868BE510363}">
      <dgm:prSet/>
      <dgm:spPr/>
      <dgm:t>
        <a:bodyPr/>
        <a:lstStyle/>
        <a:p>
          <a:r>
            <a:rPr lang="en-GB"/>
            <a:t>a bad experience in a social situation in the past</a:t>
          </a:r>
          <a:endParaRPr lang="en-US"/>
        </a:p>
      </dgm:t>
    </dgm:pt>
    <dgm:pt modelId="{10695A8C-B712-4B07-9DEC-C9B7DAA32E05}" type="parTrans" cxnId="{31FF618E-4D97-4FF6-A33D-98083D148064}">
      <dgm:prSet/>
      <dgm:spPr/>
      <dgm:t>
        <a:bodyPr/>
        <a:lstStyle/>
        <a:p>
          <a:endParaRPr lang="en-US"/>
        </a:p>
      </dgm:t>
    </dgm:pt>
    <dgm:pt modelId="{31D08F62-9A01-4A60-B2D4-B6FE235BC146}" type="sibTrans" cxnId="{31FF618E-4D97-4FF6-A33D-98083D148064}">
      <dgm:prSet/>
      <dgm:spPr/>
      <dgm:t>
        <a:bodyPr/>
        <a:lstStyle/>
        <a:p>
          <a:endParaRPr lang="en-US"/>
        </a:p>
      </dgm:t>
    </dgm:pt>
    <dgm:pt modelId="{73113687-8CAB-4840-8E33-DEA3728342D0}">
      <dgm:prSet/>
      <dgm:spPr/>
      <dgm:t>
        <a:bodyPr/>
        <a:lstStyle/>
        <a:p>
          <a:r>
            <a:rPr lang="en-GB"/>
            <a:t>need for support </a:t>
          </a:r>
          <a:endParaRPr lang="en-US"/>
        </a:p>
      </dgm:t>
    </dgm:pt>
    <dgm:pt modelId="{7146AC36-0442-4B14-8892-08577F65A0B5}" type="parTrans" cxnId="{6F23D1DE-1171-494E-A83B-E1EC260827B2}">
      <dgm:prSet/>
      <dgm:spPr/>
      <dgm:t>
        <a:bodyPr/>
        <a:lstStyle/>
        <a:p>
          <a:endParaRPr lang="en-US"/>
        </a:p>
      </dgm:t>
    </dgm:pt>
    <dgm:pt modelId="{3A3E8640-4D68-46C4-9CD8-38CEB5133E52}" type="sibTrans" cxnId="{6F23D1DE-1171-494E-A83B-E1EC260827B2}">
      <dgm:prSet/>
      <dgm:spPr/>
      <dgm:t>
        <a:bodyPr/>
        <a:lstStyle/>
        <a:p>
          <a:endParaRPr lang="en-US"/>
        </a:p>
      </dgm:t>
    </dgm:pt>
    <dgm:pt modelId="{6DC4E6BE-9590-46D5-8002-62F72C77F327}">
      <dgm:prSet/>
      <dgm:spPr/>
      <dgm:t>
        <a:bodyPr/>
        <a:lstStyle/>
        <a:p>
          <a:r>
            <a:rPr lang="en-GB"/>
            <a:t>the person or their family, friends and/or carers may not know about suitable activities in their local      area.</a:t>
          </a:r>
          <a:endParaRPr lang="en-US"/>
        </a:p>
      </dgm:t>
    </dgm:pt>
    <dgm:pt modelId="{30C57D49-1BA7-4BAA-B71A-512B5DC00704}" type="parTrans" cxnId="{0A81982E-5564-4A94-AE04-5E5507BB2EEB}">
      <dgm:prSet/>
      <dgm:spPr/>
      <dgm:t>
        <a:bodyPr/>
        <a:lstStyle/>
        <a:p>
          <a:endParaRPr lang="en-US"/>
        </a:p>
      </dgm:t>
    </dgm:pt>
    <dgm:pt modelId="{744DF469-F7F4-4843-86D9-743A79DA6737}" type="sibTrans" cxnId="{0A81982E-5564-4A94-AE04-5E5507BB2EEB}">
      <dgm:prSet/>
      <dgm:spPr/>
      <dgm:t>
        <a:bodyPr/>
        <a:lstStyle/>
        <a:p>
          <a:endParaRPr lang="en-US"/>
        </a:p>
      </dgm:t>
    </dgm:pt>
    <dgm:pt modelId="{65B207BB-EB67-46B8-B40A-C9E8C6ACD707}" type="pres">
      <dgm:prSet presAssocID="{5CCD4A07-65CB-4A62-A87F-68FCAB7C725E}" presName="linear" presStyleCnt="0">
        <dgm:presLayoutVars>
          <dgm:animLvl val="lvl"/>
          <dgm:resizeHandles val="exact"/>
        </dgm:presLayoutVars>
      </dgm:prSet>
      <dgm:spPr/>
    </dgm:pt>
    <dgm:pt modelId="{AE97D465-9080-4108-A6A4-33F036C2ABE0}" type="pres">
      <dgm:prSet presAssocID="{74DA92BD-25D5-4E52-B915-FE50527681E6}" presName="parentText" presStyleLbl="node1" presStyleIdx="0" presStyleCnt="8">
        <dgm:presLayoutVars>
          <dgm:chMax val="0"/>
          <dgm:bulletEnabled val="1"/>
        </dgm:presLayoutVars>
      </dgm:prSet>
      <dgm:spPr/>
    </dgm:pt>
    <dgm:pt modelId="{14EA716D-6272-4646-80ED-A330E5FAF75F}" type="pres">
      <dgm:prSet presAssocID="{F3D21217-B7CE-41B1-8702-6DB3FB4580EF}" presName="spacer" presStyleCnt="0"/>
      <dgm:spPr/>
    </dgm:pt>
    <dgm:pt modelId="{39B8FE4C-73A4-4C78-95CD-22CDDE123BCE}" type="pres">
      <dgm:prSet presAssocID="{D5845F29-03C5-4BC5-9661-49CDF713CFA3}" presName="parentText" presStyleLbl="node1" presStyleIdx="1" presStyleCnt="8">
        <dgm:presLayoutVars>
          <dgm:chMax val="0"/>
          <dgm:bulletEnabled val="1"/>
        </dgm:presLayoutVars>
      </dgm:prSet>
      <dgm:spPr/>
    </dgm:pt>
    <dgm:pt modelId="{3A31BAF5-9CBC-4F53-B506-6104C14A4B8F}" type="pres">
      <dgm:prSet presAssocID="{E5698087-94BE-425F-A6E4-CBBC54F97CC9}" presName="spacer" presStyleCnt="0"/>
      <dgm:spPr/>
    </dgm:pt>
    <dgm:pt modelId="{E7B459EE-D77D-4320-81C2-F21B96E0A00A}" type="pres">
      <dgm:prSet presAssocID="{4F3974A9-5C27-4771-B38B-E4A55AF37137}" presName="parentText" presStyleLbl="node1" presStyleIdx="2" presStyleCnt="8">
        <dgm:presLayoutVars>
          <dgm:chMax val="0"/>
          <dgm:bulletEnabled val="1"/>
        </dgm:presLayoutVars>
      </dgm:prSet>
      <dgm:spPr/>
    </dgm:pt>
    <dgm:pt modelId="{721313D4-C9E9-432B-9C25-FD8EFE4D639B}" type="pres">
      <dgm:prSet presAssocID="{39ECA22A-602C-4B9A-AF0A-82AA711E833F}" presName="spacer" presStyleCnt="0"/>
      <dgm:spPr/>
    </dgm:pt>
    <dgm:pt modelId="{5653BE54-33F4-4405-A0FC-A108FAE60330}" type="pres">
      <dgm:prSet presAssocID="{2D2A3FF4-50AD-4708-A4A3-1654A342E853}" presName="parentText" presStyleLbl="node1" presStyleIdx="3" presStyleCnt="8">
        <dgm:presLayoutVars>
          <dgm:chMax val="0"/>
          <dgm:bulletEnabled val="1"/>
        </dgm:presLayoutVars>
      </dgm:prSet>
      <dgm:spPr/>
    </dgm:pt>
    <dgm:pt modelId="{F64D2AC2-AF09-4AFA-9114-E8BCF4C200A2}" type="pres">
      <dgm:prSet presAssocID="{CB775C99-5BFB-43C1-A5FB-DBEBDA50FF09}" presName="spacer" presStyleCnt="0"/>
      <dgm:spPr/>
    </dgm:pt>
    <dgm:pt modelId="{81B623E4-7D71-494D-85DB-3CCC0D906040}" type="pres">
      <dgm:prSet presAssocID="{528CD6C3-1745-4D57-99C3-B07DA0F8976B}" presName="parentText" presStyleLbl="node1" presStyleIdx="4" presStyleCnt="8">
        <dgm:presLayoutVars>
          <dgm:chMax val="0"/>
          <dgm:bulletEnabled val="1"/>
        </dgm:presLayoutVars>
      </dgm:prSet>
      <dgm:spPr/>
    </dgm:pt>
    <dgm:pt modelId="{CA2CEA0B-C560-4A8F-A13E-6EC02C55E9B8}" type="pres">
      <dgm:prSet presAssocID="{317087BD-4A9C-4A1C-8556-D2271E8CF2FE}" presName="spacer" presStyleCnt="0"/>
      <dgm:spPr/>
    </dgm:pt>
    <dgm:pt modelId="{18FDA671-93F5-4644-B1C0-D8B1B7F3B78D}" type="pres">
      <dgm:prSet presAssocID="{01EF0198-6900-4F6E-B362-8868BE510363}" presName="parentText" presStyleLbl="node1" presStyleIdx="5" presStyleCnt="8">
        <dgm:presLayoutVars>
          <dgm:chMax val="0"/>
          <dgm:bulletEnabled val="1"/>
        </dgm:presLayoutVars>
      </dgm:prSet>
      <dgm:spPr/>
    </dgm:pt>
    <dgm:pt modelId="{1D81C396-9357-42D2-819A-CEFC5BF9B710}" type="pres">
      <dgm:prSet presAssocID="{31D08F62-9A01-4A60-B2D4-B6FE235BC146}" presName="spacer" presStyleCnt="0"/>
      <dgm:spPr/>
    </dgm:pt>
    <dgm:pt modelId="{18D072C7-3B35-4221-AD00-97B8CE740FF9}" type="pres">
      <dgm:prSet presAssocID="{73113687-8CAB-4840-8E33-DEA3728342D0}" presName="parentText" presStyleLbl="node1" presStyleIdx="6" presStyleCnt="8">
        <dgm:presLayoutVars>
          <dgm:chMax val="0"/>
          <dgm:bulletEnabled val="1"/>
        </dgm:presLayoutVars>
      </dgm:prSet>
      <dgm:spPr/>
    </dgm:pt>
    <dgm:pt modelId="{FBAC3928-20E5-47F4-A523-6F5D51EF7F52}" type="pres">
      <dgm:prSet presAssocID="{3A3E8640-4D68-46C4-9CD8-38CEB5133E52}" presName="spacer" presStyleCnt="0"/>
      <dgm:spPr/>
    </dgm:pt>
    <dgm:pt modelId="{55D539FB-2AA8-4CB0-A821-ADD072D50B7A}" type="pres">
      <dgm:prSet presAssocID="{6DC4E6BE-9590-46D5-8002-62F72C77F327}" presName="parentText" presStyleLbl="node1" presStyleIdx="7" presStyleCnt="8">
        <dgm:presLayoutVars>
          <dgm:chMax val="0"/>
          <dgm:bulletEnabled val="1"/>
        </dgm:presLayoutVars>
      </dgm:prSet>
      <dgm:spPr/>
    </dgm:pt>
  </dgm:ptLst>
  <dgm:cxnLst>
    <dgm:cxn modelId="{DE4FC805-C9E3-48FF-9448-7D712C9483B4}" type="presOf" srcId="{5CCD4A07-65CB-4A62-A87F-68FCAB7C725E}" destId="{65B207BB-EB67-46B8-B40A-C9E8C6ACD707}" srcOrd="0" destOrd="0" presId="urn:microsoft.com/office/officeart/2005/8/layout/vList2"/>
    <dgm:cxn modelId="{0135E909-1E3F-4898-933A-B6A8013BDE37}" srcId="{5CCD4A07-65CB-4A62-A87F-68FCAB7C725E}" destId="{2D2A3FF4-50AD-4708-A4A3-1654A342E853}" srcOrd="3" destOrd="0" parTransId="{9FD1513F-CBA3-4468-8B17-2BD6AD1465C1}" sibTransId="{CB775C99-5BFB-43C1-A5FB-DBEBDA50FF09}"/>
    <dgm:cxn modelId="{184D8E0B-705F-46D4-B778-DAEF25A3A918}" type="presOf" srcId="{4F3974A9-5C27-4771-B38B-E4A55AF37137}" destId="{E7B459EE-D77D-4320-81C2-F21B96E0A00A}" srcOrd="0" destOrd="0" presId="urn:microsoft.com/office/officeart/2005/8/layout/vList2"/>
    <dgm:cxn modelId="{89FA1026-B4A2-47DC-A9DD-9AC3B7B6A28D}" type="presOf" srcId="{D5845F29-03C5-4BC5-9661-49CDF713CFA3}" destId="{39B8FE4C-73A4-4C78-95CD-22CDDE123BCE}" srcOrd="0" destOrd="0" presId="urn:microsoft.com/office/officeart/2005/8/layout/vList2"/>
    <dgm:cxn modelId="{0A81982E-5564-4A94-AE04-5E5507BB2EEB}" srcId="{5CCD4A07-65CB-4A62-A87F-68FCAB7C725E}" destId="{6DC4E6BE-9590-46D5-8002-62F72C77F327}" srcOrd="7" destOrd="0" parTransId="{30C57D49-1BA7-4BAA-B71A-512B5DC00704}" sibTransId="{744DF469-F7F4-4843-86D9-743A79DA6737}"/>
    <dgm:cxn modelId="{2D92C535-EB45-45C3-9219-379D8F487E39}" srcId="{5CCD4A07-65CB-4A62-A87F-68FCAB7C725E}" destId="{4F3974A9-5C27-4771-B38B-E4A55AF37137}" srcOrd="2" destOrd="0" parTransId="{43BE794F-AE25-44F4-A740-CCD23A40397C}" sibTransId="{39ECA22A-602C-4B9A-AF0A-82AA711E833F}"/>
    <dgm:cxn modelId="{5C28293A-0B38-4CD3-9477-A01383C61EE8}" type="presOf" srcId="{74DA92BD-25D5-4E52-B915-FE50527681E6}" destId="{AE97D465-9080-4108-A6A4-33F036C2ABE0}" srcOrd="0" destOrd="0" presId="urn:microsoft.com/office/officeart/2005/8/layout/vList2"/>
    <dgm:cxn modelId="{FFB8DA3C-6C29-4B0B-8BFE-9F19852DC2C2}" srcId="{5CCD4A07-65CB-4A62-A87F-68FCAB7C725E}" destId="{74DA92BD-25D5-4E52-B915-FE50527681E6}" srcOrd="0" destOrd="0" parTransId="{54A00D0A-21E6-4B43-8FFF-72E0307B1237}" sibTransId="{F3D21217-B7CE-41B1-8702-6DB3FB4580EF}"/>
    <dgm:cxn modelId="{9BA1C65D-F70A-4302-A4A4-383D01834B7C}" type="presOf" srcId="{528CD6C3-1745-4D57-99C3-B07DA0F8976B}" destId="{81B623E4-7D71-494D-85DB-3CCC0D906040}" srcOrd="0" destOrd="0" presId="urn:microsoft.com/office/officeart/2005/8/layout/vList2"/>
    <dgm:cxn modelId="{250E4A4E-B801-4C3C-A7E1-2D93E5B0D9B3}" srcId="{5CCD4A07-65CB-4A62-A87F-68FCAB7C725E}" destId="{528CD6C3-1745-4D57-99C3-B07DA0F8976B}" srcOrd="4" destOrd="0" parTransId="{D074E0A0-3586-444A-BB3D-A59369922602}" sibTransId="{317087BD-4A9C-4A1C-8556-D2271E8CF2FE}"/>
    <dgm:cxn modelId="{9B93C353-4122-4B22-B523-8AD0E1A46B44}" type="presOf" srcId="{73113687-8CAB-4840-8E33-DEA3728342D0}" destId="{18D072C7-3B35-4221-AD00-97B8CE740FF9}" srcOrd="0" destOrd="0" presId="urn:microsoft.com/office/officeart/2005/8/layout/vList2"/>
    <dgm:cxn modelId="{2213CA55-FD54-4547-AF2E-6E9E47A7FFB6}" type="presOf" srcId="{01EF0198-6900-4F6E-B362-8868BE510363}" destId="{18FDA671-93F5-4644-B1C0-D8B1B7F3B78D}" srcOrd="0" destOrd="0" presId="urn:microsoft.com/office/officeart/2005/8/layout/vList2"/>
    <dgm:cxn modelId="{9901BE5A-0749-4ECB-9D2E-955E416BDF45}" type="presOf" srcId="{6DC4E6BE-9590-46D5-8002-62F72C77F327}" destId="{55D539FB-2AA8-4CB0-A821-ADD072D50B7A}" srcOrd="0" destOrd="0" presId="urn:microsoft.com/office/officeart/2005/8/layout/vList2"/>
    <dgm:cxn modelId="{31FF618E-4D97-4FF6-A33D-98083D148064}" srcId="{5CCD4A07-65CB-4A62-A87F-68FCAB7C725E}" destId="{01EF0198-6900-4F6E-B362-8868BE510363}" srcOrd="5" destOrd="0" parTransId="{10695A8C-B712-4B07-9DEC-C9B7DAA32E05}" sibTransId="{31D08F62-9A01-4A60-B2D4-B6FE235BC146}"/>
    <dgm:cxn modelId="{5DC03F95-818C-4F3F-A6E6-EE6DE67D73F0}" srcId="{5CCD4A07-65CB-4A62-A87F-68FCAB7C725E}" destId="{D5845F29-03C5-4BC5-9661-49CDF713CFA3}" srcOrd="1" destOrd="0" parTransId="{DB5369E5-D7BE-496C-84F9-43DE67135661}" sibTransId="{E5698087-94BE-425F-A6E4-CBBC54F97CC9}"/>
    <dgm:cxn modelId="{6CED8ADD-E8E7-4F29-80E9-A4990800C493}" type="presOf" srcId="{2D2A3FF4-50AD-4708-A4A3-1654A342E853}" destId="{5653BE54-33F4-4405-A0FC-A108FAE60330}" srcOrd="0" destOrd="0" presId="urn:microsoft.com/office/officeart/2005/8/layout/vList2"/>
    <dgm:cxn modelId="{6F23D1DE-1171-494E-A83B-E1EC260827B2}" srcId="{5CCD4A07-65CB-4A62-A87F-68FCAB7C725E}" destId="{73113687-8CAB-4840-8E33-DEA3728342D0}" srcOrd="6" destOrd="0" parTransId="{7146AC36-0442-4B14-8892-08577F65A0B5}" sibTransId="{3A3E8640-4D68-46C4-9CD8-38CEB5133E52}"/>
    <dgm:cxn modelId="{26E2DA88-8064-41EF-BABA-200A72A79ED9}" type="presParOf" srcId="{65B207BB-EB67-46B8-B40A-C9E8C6ACD707}" destId="{AE97D465-9080-4108-A6A4-33F036C2ABE0}" srcOrd="0" destOrd="0" presId="urn:microsoft.com/office/officeart/2005/8/layout/vList2"/>
    <dgm:cxn modelId="{463A83A0-6CF9-4B9A-9270-E408A1E90502}" type="presParOf" srcId="{65B207BB-EB67-46B8-B40A-C9E8C6ACD707}" destId="{14EA716D-6272-4646-80ED-A330E5FAF75F}" srcOrd="1" destOrd="0" presId="urn:microsoft.com/office/officeart/2005/8/layout/vList2"/>
    <dgm:cxn modelId="{1B5F4C3D-A0AA-4412-994C-03D65C2124B2}" type="presParOf" srcId="{65B207BB-EB67-46B8-B40A-C9E8C6ACD707}" destId="{39B8FE4C-73A4-4C78-95CD-22CDDE123BCE}" srcOrd="2" destOrd="0" presId="urn:microsoft.com/office/officeart/2005/8/layout/vList2"/>
    <dgm:cxn modelId="{2A37286B-C154-42E5-9EAB-02109EAD5C25}" type="presParOf" srcId="{65B207BB-EB67-46B8-B40A-C9E8C6ACD707}" destId="{3A31BAF5-9CBC-4F53-B506-6104C14A4B8F}" srcOrd="3" destOrd="0" presId="urn:microsoft.com/office/officeart/2005/8/layout/vList2"/>
    <dgm:cxn modelId="{CA378E48-07A8-445A-B304-E3BB875ACAEE}" type="presParOf" srcId="{65B207BB-EB67-46B8-B40A-C9E8C6ACD707}" destId="{E7B459EE-D77D-4320-81C2-F21B96E0A00A}" srcOrd="4" destOrd="0" presId="urn:microsoft.com/office/officeart/2005/8/layout/vList2"/>
    <dgm:cxn modelId="{992DBAA2-6033-416A-BB13-33FC455647A3}" type="presParOf" srcId="{65B207BB-EB67-46B8-B40A-C9E8C6ACD707}" destId="{721313D4-C9E9-432B-9C25-FD8EFE4D639B}" srcOrd="5" destOrd="0" presId="urn:microsoft.com/office/officeart/2005/8/layout/vList2"/>
    <dgm:cxn modelId="{6092389F-21A3-490A-A73D-DC2799C6590E}" type="presParOf" srcId="{65B207BB-EB67-46B8-B40A-C9E8C6ACD707}" destId="{5653BE54-33F4-4405-A0FC-A108FAE60330}" srcOrd="6" destOrd="0" presId="urn:microsoft.com/office/officeart/2005/8/layout/vList2"/>
    <dgm:cxn modelId="{F6EC57AE-D95F-4E28-9167-DACAD9FA04B8}" type="presParOf" srcId="{65B207BB-EB67-46B8-B40A-C9E8C6ACD707}" destId="{F64D2AC2-AF09-4AFA-9114-E8BCF4C200A2}" srcOrd="7" destOrd="0" presId="urn:microsoft.com/office/officeart/2005/8/layout/vList2"/>
    <dgm:cxn modelId="{5A3BB236-E3E3-48A9-82C3-058502318D31}" type="presParOf" srcId="{65B207BB-EB67-46B8-B40A-C9E8C6ACD707}" destId="{81B623E4-7D71-494D-85DB-3CCC0D906040}" srcOrd="8" destOrd="0" presId="urn:microsoft.com/office/officeart/2005/8/layout/vList2"/>
    <dgm:cxn modelId="{B154CBDF-9161-4504-8AA7-8B5C7C6CD0A6}" type="presParOf" srcId="{65B207BB-EB67-46B8-B40A-C9E8C6ACD707}" destId="{CA2CEA0B-C560-4A8F-A13E-6EC02C55E9B8}" srcOrd="9" destOrd="0" presId="urn:microsoft.com/office/officeart/2005/8/layout/vList2"/>
    <dgm:cxn modelId="{62DCA1B9-29F5-4EB6-B8A2-D99512AC3DC1}" type="presParOf" srcId="{65B207BB-EB67-46B8-B40A-C9E8C6ACD707}" destId="{18FDA671-93F5-4644-B1C0-D8B1B7F3B78D}" srcOrd="10" destOrd="0" presId="urn:microsoft.com/office/officeart/2005/8/layout/vList2"/>
    <dgm:cxn modelId="{6655B693-6DB6-449A-82A3-42E2D6925D74}" type="presParOf" srcId="{65B207BB-EB67-46B8-B40A-C9E8C6ACD707}" destId="{1D81C396-9357-42D2-819A-CEFC5BF9B710}" srcOrd="11" destOrd="0" presId="urn:microsoft.com/office/officeart/2005/8/layout/vList2"/>
    <dgm:cxn modelId="{4318EC02-3E52-4C89-BA62-0886BB960CAA}" type="presParOf" srcId="{65B207BB-EB67-46B8-B40A-C9E8C6ACD707}" destId="{18D072C7-3B35-4221-AD00-97B8CE740FF9}" srcOrd="12" destOrd="0" presId="urn:microsoft.com/office/officeart/2005/8/layout/vList2"/>
    <dgm:cxn modelId="{4F39F5E3-951A-49B2-B5CA-D727B7A2E968}" type="presParOf" srcId="{65B207BB-EB67-46B8-B40A-C9E8C6ACD707}" destId="{FBAC3928-20E5-47F4-A523-6F5D51EF7F52}" srcOrd="13" destOrd="0" presId="urn:microsoft.com/office/officeart/2005/8/layout/vList2"/>
    <dgm:cxn modelId="{5CF8D87A-8D3B-4093-AE90-9D596E623FB3}" type="presParOf" srcId="{65B207BB-EB67-46B8-B40A-C9E8C6ACD707}" destId="{55D539FB-2AA8-4CB0-A821-ADD072D50B7A}"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9CE153C-78D1-451F-B6B5-6FCA45E8D992}"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577434D7-8983-4200-9722-4E7B3EB3063C}">
      <dgm:prSet/>
      <dgm:spPr/>
      <dgm:t>
        <a:bodyPr/>
        <a:lstStyle/>
        <a:p>
          <a:r>
            <a:rPr lang="en-GB" dirty="0"/>
            <a:t>Some people may need time to themselves if they find it difficult to be around others for long periods of time. It is important to respect this. </a:t>
          </a:r>
          <a:endParaRPr lang="en-US" dirty="0"/>
        </a:p>
      </dgm:t>
    </dgm:pt>
    <dgm:pt modelId="{D6AE1FAC-C828-42DC-91A6-3C9E8870BCE8}" type="parTrans" cxnId="{C7127A10-B98A-4AA3-B07E-4CF69183AFC1}">
      <dgm:prSet/>
      <dgm:spPr/>
      <dgm:t>
        <a:bodyPr/>
        <a:lstStyle/>
        <a:p>
          <a:endParaRPr lang="en-US"/>
        </a:p>
      </dgm:t>
    </dgm:pt>
    <dgm:pt modelId="{5E75137D-214E-4299-9C6A-5BDFBF789285}" type="sibTrans" cxnId="{C7127A10-B98A-4AA3-B07E-4CF69183AFC1}">
      <dgm:prSet/>
      <dgm:spPr/>
      <dgm:t>
        <a:bodyPr/>
        <a:lstStyle/>
        <a:p>
          <a:endParaRPr lang="en-US"/>
        </a:p>
      </dgm:t>
    </dgm:pt>
    <dgm:pt modelId="{EA8B0691-29E2-4BA4-917D-10FC22B99240}">
      <dgm:prSet/>
      <dgm:spPr/>
      <dgm:t>
        <a:bodyPr/>
        <a:lstStyle/>
        <a:p>
          <a:r>
            <a:rPr lang="en-GB"/>
            <a:t>It is also worth talking about the benefits of having a network of contacts, for when they want company or need support.</a:t>
          </a:r>
          <a:endParaRPr lang="en-US"/>
        </a:p>
      </dgm:t>
    </dgm:pt>
    <dgm:pt modelId="{21A82C42-06C8-4639-803D-27A8342DBC07}" type="parTrans" cxnId="{94EAE5B1-2E11-4B22-A09C-D1F8080842BE}">
      <dgm:prSet/>
      <dgm:spPr/>
      <dgm:t>
        <a:bodyPr/>
        <a:lstStyle/>
        <a:p>
          <a:endParaRPr lang="en-US"/>
        </a:p>
      </dgm:t>
    </dgm:pt>
    <dgm:pt modelId="{1E9C8189-D6F5-4D15-B6BD-6D6F65B0F16F}" type="sibTrans" cxnId="{94EAE5B1-2E11-4B22-A09C-D1F8080842BE}">
      <dgm:prSet/>
      <dgm:spPr/>
      <dgm:t>
        <a:bodyPr/>
        <a:lstStyle/>
        <a:p>
          <a:endParaRPr lang="en-US"/>
        </a:p>
      </dgm:t>
    </dgm:pt>
    <dgm:pt modelId="{A72BE19A-F971-4277-8D4D-4A180BEE6B2E}">
      <dgm:prSet/>
      <dgm:spPr/>
      <dgm:t>
        <a:bodyPr/>
        <a:lstStyle/>
        <a:p>
          <a:r>
            <a:rPr lang="en-GB"/>
            <a:t>If you feel that you are engaging in an activity for an unusually long time (eg playing computer games), you might draw up a timetable which includes other activities. </a:t>
          </a:r>
          <a:endParaRPr lang="en-US"/>
        </a:p>
      </dgm:t>
    </dgm:pt>
    <dgm:pt modelId="{52EE6618-6B14-4B85-8FA0-3CCE56DF780B}" type="parTrans" cxnId="{B544D734-9594-41E1-A965-9FE641F55697}">
      <dgm:prSet/>
      <dgm:spPr/>
      <dgm:t>
        <a:bodyPr/>
        <a:lstStyle/>
        <a:p>
          <a:endParaRPr lang="en-US"/>
        </a:p>
      </dgm:t>
    </dgm:pt>
    <dgm:pt modelId="{10B6572A-AAF6-460A-8034-CB882D5724B8}" type="sibTrans" cxnId="{B544D734-9594-41E1-A965-9FE641F55697}">
      <dgm:prSet/>
      <dgm:spPr/>
      <dgm:t>
        <a:bodyPr/>
        <a:lstStyle/>
        <a:p>
          <a:endParaRPr lang="en-US"/>
        </a:p>
      </dgm:t>
    </dgm:pt>
    <dgm:pt modelId="{EF1468F7-3982-49FF-904B-960DC51F851B}" type="pres">
      <dgm:prSet presAssocID="{79CE153C-78D1-451F-B6B5-6FCA45E8D992}" presName="vert0" presStyleCnt="0">
        <dgm:presLayoutVars>
          <dgm:dir/>
          <dgm:animOne val="branch"/>
          <dgm:animLvl val="lvl"/>
        </dgm:presLayoutVars>
      </dgm:prSet>
      <dgm:spPr/>
    </dgm:pt>
    <dgm:pt modelId="{9D615142-E61C-4730-BDD2-C691221B2465}" type="pres">
      <dgm:prSet presAssocID="{577434D7-8983-4200-9722-4E7B3EB3063C}" presName="thickLine" presStyleLbl="alignNode1" presStyleIdx="0" presStyleCnt="3"/>
      <dgm:spPr/>
    </dgm:pt>
    <dgm:pt modelId="{C608D493-1487-4785-AFF1-BA34014EBD88}" type="pres">
      <dgm:prSet presAssocID="{577434D7-8983-4200-9722-4E7B3EB3063C}" presName="horz1" presStyleCnt="0"/>
      <dgm:spPr/>
    </dgm:pt>
    <dgm:pt modelId="{FE08D1DE-C55A-4B85-8A8B-D02CE2F38D05}" type="pres">
      <dgm:prSet presAssocID="{577434D7-8983-4200-9722-4E7B3EB3063C}" presName="tx1" presStyleLbl="revTx" presStyleIdx="0" presStyleCnt="3" custLinFactNeighborX="-2" custLinFactNeighborY="-50221"/>
      <dgm:spPr/>
    </dgm:pt>
    <dgm:pt modelId="{70E2E2B2-9BEC-4B1D-8F35-5EEB694840F8}" type="pres">
      <dgm:prSet presAssocID="{577434D7-8983-4200-9722-4E7B3EB3063C}" presName="vert1" presStyleCnt="0"/>
      <dgm:spPr/>
    </dgm:pt>
    <dgm:pt modelId="{0AB232C6-0575-4526-B4A7-72CE9ABF3417}" type="pres">
      <dgm:prSet presAssocID="{EA8B0691-29E2-4BA4-917D-10FC22B99240}" presName="thickLine" presStyleLbl="alignNode1" presStyleIdx="1" presStyleCnt="3"/>
      <dgm:spPr/>
    </dgm:pt>
    <dgm:pt modelId="{0CD002BE-F3D1-45F2-ABFA-450443114531}" type="pres">
      <dgm:prSet presAssocID="{EA8B0691-29E2-4BA4-917D-10FC22B99240}" presName="horz1" presStyleCnt="0"/>
      <dgm:spPr/>
    </dgm:pt>
    <dgm:pt modelId="{A08EFA02-0C80-4664-B1DD-3B7EEDC6FB80}" type="pres">
      <dgm:prSet presAssocID="{EA8B0691-29E2-4BA4-917D-10FC22B99240}" presName="tx1" presStyleLbl="revTx" presStyleIdx="1" presStyleCnt="3"/>
      <dgm:spPr/>
    </dgm:pt>
    <dgm:pt modelId="{D03A895E-63BD-41D0-AA16-AD4FE154FD1F}" type="pres">
      <dgm:prSet presAssocID="{EA8B0691-29E2-4BA4-917D-10FC22B99240}" presName="vert1" presStyleCnt="0"/>
      <dgm:spPr/>
    </dgm:pt>
    <dgm:pt modelId="{28D367D1-862F-40A5-8938-6003374B9A84}" type="pres">
      <dgm:prSet presAssocID="{A72BE19A-F971-4277-8D4D-4A180BEE6B2E}" presName="thickLine" presStyleLbl="alignNode1" presStyleIdx="2" presStyleCnt="3"/>
      <dgm:spPr/>
    </dgm:pt>
    <dgm:pt modelId="{2B566EEB-275D-47D9-8C47-85B0A357CB13}" type="pres">
      <dgm:prSet presAssocID="{A72BE19A-F971-4277-8D4D-4A180BEE6B2E}" presName="horz1" presStyleCnt="0"/>
      <dgm:spPr/>
    </dgm:pt>
    <dgm:pt modelId="{1232384D-988C-4DC9-B4E4-2BB5B95147F8}" type="pres">
      <dgm:prSet presAssocID="{A72BE19A-F971-4277-8D4D-4A180BEE6B2E}" presName="tx1" presStyleLbl="revTx" presStyleIdx="2" presStyleCnt="3"/>
      <dgm:spPr/>
    </dgm:pt>
    <dgm:pt modelId="{DF0305CA-BA72-419E-A0CD-6C8C9B6BBF5D}" type="pres">
      <dgm:prSet presAssocID="{A72BE19A-F971-4277-8D4D-4A180BEE6B2E}" presName="vert1" presStyleCnt="0"/>
      <dgm:spPr/>
    </dgm:pt>
  </dgm:ptLst>
  <dgm:cxnLst>
    <dgm:cxn modelId="{C7127A10-B98A-4AA3-B07E-4CF69183AFC1}" srcId="{79CE153C-78D1-451F-B6B5-6FCA45E8D992}" destId="{577434D7-8983-4200-9722-4E7B3EB3063C}" srcOrd="0" destOrd="0" parTransId="{D6AE1FAC-C828-42DC-91A6-3C9E8870BCE8}" sibTransId="{5E75137D-214E-4299-9C6A-5BDFBF789285}"/>
    <dgm:cxn modelId="{3DC96A22-53AB-4ACC-8741-01070F27726A}" type="presOf" srcId="{EA8B0691-29E2-4BA4-917D-10FC22B99240}" destId="{A08EFA02-0C80-4664-B1DD-3B7EEDC6FB80}" srcOrd="0" destOrd="0" presId="urn:microsoft.com/office/officeart/2008/layout/LinedList"/>
    <dgm:cxn modelId="{B544D734-9594-41E1-A965-9FE641F55697}" srcId="{79CE153C-78D1-451F-B6B5-6FCA45E8D992}" destId="{A72BE19A-F971-4277-8D4D-4A180BEE6B2E}" srcOrd="2" destOrd="0" parTransId="{52EE6618-6B14-4B85-8FA0-3CCE56DF780B}" sibTransId="{10B6572A-AAF6-460A-8034-CB882D5724B8}"/>
    <dgm:cxn modelId="{F3642D4D-5730-4B0B-8F16-3B8BD14B4C7D}" type="presOf" srcId="{79CE153C-78D1-451F-B6B5-6FCA45E8D992}" destId="{EF1468F7-3982-49FF-904B-960DC51F851B}" srcOrd="0" destOrd="0" presId="urn:microsoft.com/office/officeart/2008/layout/LinedList"/>
    <dgm:cxn modelId="{6655E675-0021-428D-818F-37BBE7A8C113}" type="presOf" srcId="{A72BE19A-F971-4277-8D4D-4A180BEE6B2E}" destId="{1232384D-988C-4DC9-B4E4-2BB5B95147F8}" srcOrd="0" destOrd="0" presId="urn:microsoft.com/office/officeart/2008/layout/LinedList"/>
    <dgm:cxn modelId="{9E0C5089-B691-4A38-A8BC-2F7BBFA3EB3C}" type="presOf" srcId="{577434D7-8983-4200-9722-4E7B3EB3063C}" destId="{FE08D1DE-C55A-4B85-8A8B-D02CE2F38D05}" srcOrd="0" destOrd="0" presId="urn:microsoft.com/office/officeart/2008/layout/LinedList"/>
    <dgm:cxn modelId="{94EAE5B1-2E11-4B22-A09C-D1F8080842BE}" srcId="{79CE153C-78D1-451F-B6B5-6FCA45E8D992}" destId="{EA8B0691-29E2-4BA4-917D-10FC22B99240}" srcOrd="1" destOrd="0" parTransId="{21A82C42-06C8-4639-803D-27A8342DBC07}" sibTransId="{1E9C8189-D6F5-4D15-B6BD-6D6F65B0F16F}"/>
    <dgm:cxn modelId="{A6CBAA46-C762-4EBD-88E9-6BF49720A1FB}" type="presParOf" srcId="{EF1468F7-3982-49FF-904B-960DC51F851B}" destId="{9D615142-E61C-4730-BDD2-C691221B2465}" srcOrd="0" destOrd="0" presId="urn:microsoft.com/office/officeart/2008/layout/LinedList"/>
    <dgm:cxn modelId="{386018F9-6971-4E30-99A8-5A715FA7E0D1}" type="presParOf" srcId="{EF1468F7-3982-49FF-904B-960DC51F851B}" destId="{C608D493-1487-4785-AFF1-BA34014EBD88}" srcOrd="1" destOrd="0" presId="urn:microsoft.com/office/officeart/2008/layout/LinedList"/>
    <dgm:cxn modelId="{7B8D68D1-2EE7-46B7-8B2D-D7EC5A22A6DC}" type="presParOf" srcId="{C608D493-1487-4785-AFF1-BA34014EBD88}" destId="{FE08D1DE-C55A-4B85-8A8B-D02CE2F38D05}" srcOrd="0" destOrd="0" presId="urn:microsoft.com/office/officeart/2008/layout/LinedList"/>
    <dgm:cxn modelId="{8810D5E6-5F97-4CA9-86A2-401DAF9CC082}" type="presParOf" srcId="{C608D493-1487-4785-AFF1-BA34014EBD88}" destId="{70E2E2B2-9BEC-4B1D-8F35-5EEB694840F8}" srcOrd="1" destOrd="0" presId="urn:microsoft.com/office/officeart/2008/layout/LinedList"/>
    <dgm:cxn modelId="{2B4A7083-30E1-4BB8-AC06-D028DD12BB0F}" type="presParOf" srcId="{EF1468F7-3982-49FF-904B-960DC51F851B}" destId="{0AB232C6-0575-4526-B4A7-72CE9ABF3417}" srcOrd="2" destOrd="0" presId="urn:microsoft.com/office/officeart/2008/layout/LinedList"/>
    <dgm:cxn modelId="{E0CE8D15-02C2-4A69-9A7D-FC627EF9D778}" type="presParOf" srcId="{EF1468F7-3982-49FF-904B-960DC51F851B}" destId="{0CD002BE-F3D1-45F2-ABFA-450443114531}" srcOrd="3" destOrd="0" presId="urn:microsoft.com/office/officeart/2008/layout/LinedList"/>
    <dgm:cxn modelId="{2F8A055E-70F4-4900-A243-874F829C8078}" type="presParOf" srcId="{0CD002BE-F3D1-45F2-ABFA-450443114531}" destId="{A08EFA02-0C80-4664-B1DD-3B7EEDC6FB80}" srcOrd="0" destOrd="0" presId="urn:microsoft.com/office/officeart/2008/layout/LinedList"/>
    <dgm:cxn modelId="{D4C327AD-3972-49A4-AB37-E13F8F297F47}" type="presParOf" srcId="{0CD002BE-F3D1-45F2-ABFA-450443114531}" destId="{D03A895E-63BD-41D0-AA16-AD4FE154FD1F}" srcOrd="1" destOrd="0" presId="urn:microsoft.com/office/officeart/2008/layout/LinedList"/>
    <dgm:cxn modelId="{AE69F935-D036-4D63-9191-182594C344B9}" type="presParOf" srcId="{EF1468F7-3982-49FF-904B-960DC51F851B}" destId="{28D367D1-862F-40A5-8938-6003374B9A84}" srcOrd="4" destOrd="0" presId="urn:microsoft.com/office/officeart/2008/layout/LinedList"/>
    <dgm:cxn modelId="{11EA8075-D415-4651-BFCE-65B29572A856}" type="presParOf" srcId="{EF1468F7-3982-49FF-904B-960DC51F851B}" destId="{2B566EEB-275D-47D9-8C47-85B0A357CB13}" srcOrd="5" destOrd="0" presId="urn:microsoft.com/office/officeart/2008/layout/LinedList"/>
    <dgm:cxn modelId="{FA661547-1636-4ABB-9525-29A0D5FD4661}" type="presParOf" srcId="{2B566EEB-275D-47D9-8C47-85B0A357CB13}" destId="{1232384D-988C-4DC9-B4E4-2BB5B95147F8}" srcOrd="0" destOrd="0" presId="urn:microsoft.com/office/officeart/2008/layout/LinedList"/>
    <dgm:cxn modelId="{69EECF9D-39D8-4A0E-A238-0021AE1EBE2B}" type="presParOf" srcId="{2B566EEB-275D-47D9-8C47-85B0A357CB13}" destId="{DF0305CA-BA72-419E-A0CD-6C8C9B6BBF5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F6630DF-9BBE-4CB8-B476-816F74F69974}"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7CAAE494-22B6-4815-938D-82CEBDF415B5}">
      <dgm:prSet/>
      <dgm:spPr/>
      <dgm:t>
        <a:bodyPr/>
        <a:lstStyle/>
        <a:p>
          <a:r>
            <a:rPr lang="en-GB"/>
            <a:t>Able to interact about a keen interest</a:t>
          </a:r>
          <a:endParaRPr lang="en-US"/>
        </a:p>
      </dgm:t>
    </dgm:pt>
    <dgm:pt modelId="{10C9DCCF-5EC6-41FD-AC93-521C9A035AD1}" type="parTrans" cxnId="{BE7DDACB-E3E4-4226-9CBE-B33744CEDEB4}">
      <dgm:prSet/>
      <dgm:spPr/>
      <dgm:t>
        <a:bodyPr/>
        <a:lstStyle/>
        <a:p>
          <a:endParaRPr lang="en-US"/>
        </a:p>
      </dgm:t>
    </dgm:pt>
    <dgm:pt modelId="{BCC77D34-72F7-40E0-88DE-D4C63337BE5C}" type="sibTrans" cxnId="{BE7DDACB-E3E4-4226-9CBE-B33744CEDEB4}">
      <dgm:prSet/>
      <dgm:spPr/>
      <dgm:t>
        <a:bodyPr/>
        <a:lstStyle/>
        <a:p>
          <a:endParaRPr lang="en-US"/>
        </a:p>
      </dgm:t>
    </dgm:pt>
    <dgm:pt modelId="{0ECC8D42-F269-4BCA-96C8-42AFA8C8972C}">
      <dgm:prSet/>
      <dgm:spPr/>
      <dgm:t>
        <a:bodyPr/>
        <a:lstStyle/>
        <a:p>
          <a:r>
            <a:rPr lang="en-GB" dirty="0"/>
            <a:t>Feel more comfortable around people you know</a:t>
          </a:r>
          <a:endParaRPr lang="en-US" dirty="0"/>
        </a:p>
      </dgm:t>
    </dgm:pt>
    <dgm:pt modelId="{ABADACA0-E616-4828-A6C9-9383DECE3981}" type="parTrans" cxnId="{4D5C8975-1D34-4A6F-9752-A0A277EE3D13}">
      <dgm:prSet/>
      <dgm:spPr/>
      <dgm:t>
        <a:bodyPr/>
        <a:lstStyle/>
        <a:p>
          <a:endParaRPr lang="en-US"/>
        </a:p>
      </dgm:t>
    </dgm:pt>
    <dgm:pt modelId="{D18043F6-5DC8-454E-9DC0-CF65BA493931}" type="sibTrans" cxnId="{4D5C8975-1D34-4A6F-9752-A0A277EE3D13}">
      <dgm:prSet/>
      <dgm:spPr/>
      <dgm:t>
        <a:bodyPr/>
        <a:lstStyle/>
        <a:p>
          <a:endParaRPr lang="en-US"/>
        </a:p>
      </dgm:t>
    </dgm:pt>
    <dgm:pt modelId="{00AC4D8C-84D0-43C8-99FA-163A39FAA4EC}">
      <dgm:prSet/>
      <dgm:spPr/>
      <dgm:t>
        <a:bodyPr/>
        <a:lstStyle/>
        <a:p>
          <a:r>
            <a:rPr lang="en-GB"/>
            <a:t>You may be able to adapt coping methods in uncomfortable situations </a:t>
          </a:r>
          <a:endParaRPr lang="en-US"/>
        </a:p>
      </dgm:t>
    </dgm:pt>
    <dgm:pt modelId="{EDD06CFF-CC1C-4E43-9D1B-886C66AFFC02}" type="parTrans" cxnId="{3AA22983-41D2-4207-9996-DA86AC10F3D8}">
      <dgm:prSet/>
      <dgm:spPr/>
      <dgm:t>
        <a:bodyPr/>
        <a:lstStyle/>
        <a:p>
          <a:endParaRPr lang="en-US"/>
        </a:p>
      </dgm:t>
    </dgm:pt>
    <dgm:pt modelId="{F632AC55-6891-4D86-BCD4-86D97C7C946D}" type="sibTrans" cxnId="{3AA22983-41D2-4207-9996-DA86AC10F3D8}">
      <dgm:prSet/>
      <dgm:spPr/>
      <dgm:t>
        <a:bodyPr/>
        <a:lstStyle/>
        <a:p>
          <a:endParaRPr lang="en-US"/>
        </a:p>
      </dgm:t>
    </dgm:pt>
    <dgm:pt modelId="{CADAA3E2-81A6-4F2A-AB5A-51852FDB9ECF}">
      <dgm:prSet/>
      <dgm:spPr/>
      <dgm:t>
        <a:bodyPr/>
        <a:lstStyle/>
        <a:p>
          <a:r>
            <a:rPr lang="en-US"/>
            <a:t>Honest </a:t>
          </a:r>
        </a:p>
      </dgm:t>
    </dgm:pt>
    <dgm:pt modelId="{45150881-462B-4800-8133-E46D60DFFE4B}" type="parTrans" cxnId="{F942EC83-5078-48F6-B228-0CE6AFE3AF9D}">
      <dgm:prSet/>
      <dgm:spPr/>
      <dgm:t>
        <a:bodyPr/>
        <a:lstStyle/>
        <a:p>
          <a:endParaRPr lang="en-US"/>
        </a:p>
      </dgm:t>
    </dgm:pt>
    <dgm:pt modelId="{A8DC3C19-26E1-4FAC-97DB-8A863003E0AD}" type="sibTrans" cxnId="{F942EC83-5078-48F6-B228-0CE6AFE3AF9D}">
      <dgm:prSet/>
      <dgm:spPr/>
      <dgm:t>
        <a:bodyPr/>
        <a:lstStyle/>
        <a:p>
          <a:endParaRPr lang="en-US"/>
        </a:p>
      </dgm:t>
    </dgm:pt>
    <dgm:pt modelId="{ED39468C-0966-499D-B82C-9564977850A0}">
      <dgm:prSet/>
      <dgm:spPr/>
      <dgm:t>
        <a:bodyPr/>
        <a:lstStyle/>
        <a:p>
          <a:r>
            <a:rPr lang="en-US"/>
            <a:t>Reliable</a:t>
          </a:r>
        </a:p>
      </dgm:t>
    </dgm:pt>
    <dgm:pt modelId="{6DA51397-F8E5-4948-B12C-0B3A25C317C9}" type="parTrans" cxnId="{EEFA5B8C-F0DA-4CAB-A4E8-36140DCD5E4F}">
      <dgm:prSet/>
      <dgm:spPr/>
      <dgm:t>
        <a:bodyPr/>
        <a:lstStyle/>
        <a:p>
          <a:endParaRPr lang="en-US"/>
        </a:p>
      </dgm:t>
    </dgm:pt>
    <dgm:pt modelId="{D679FF9B-2007-4F7F-B832-53DE81E85A91}" type="sibTrans" cxnId="{EEFA5B8C-F0DA-4CAB-A4E8-36140DCD5E4F}">
      <dgm:prSet/>
      <dgm:spPr/>
      <dgm:t>
        <a:bodyPr/>
        <a:lstStyle/>
        <a:p>
          <a:endParaRPr lang="en-US"/>
        </a:p>
      </dgm:t>
    </dgm:pt>
    <dgm:pt modelId="{42143E1D-D90E-461C-BB70-4D30E0D84429}">
      <dgm:prSet/>
      <dgm:spPr/>
      <dgm:t>
        <a:bodyPr/>
        <a:lstStyle/>
        <a:p>
          <a:r>
            <a:rPr lang="en-US"/>
            <a:t>Good memory of information  </a:t>
          </a:r>
        </a:p>
      </dgm:t>
    </dgm:pt>
    <dgm:pt modelId="{D0895FE3-3C2D-4B26-A8A0-0B5CD75CA246}" type="parTrans" cxnId="{411E749E-EFB3-4477-B756-E54463642211}">
      <dgm:prSet/>
      <dgm:spPr/>
      <dgm:t>
        <a:bodyPr/>
        <a:lstStyle/>
        <a:p>
          <a:endParaRPr lang="en-US"/>
        </a:p>
      </dgm:t>
    </dgm:pt>
    <dgm:pt modelId="{278B47DA-02B5-42EA-96A0-A6580C1A3589}" type="sibTrans" cxnId="{411E749E-EFB3-4477-B756-E54463642211}">
      <dgm:prSet/>
      <dgm:spPr/>
      <dgm:t>
        <a:bodyPr/>
        <a:lstStyle/>
        <a:p>
          <a:endParaRPr lang="en-US"/>
        </a:p>
      </dgm:t>
    </dgm:pt>
    <dgm:pt modelId="{DBAE6790-BD02-4CC7-B1AC-738F5EE10D2D}" type="pres">
      <dgm:prSet presAssocID="{3F6630DF-9BBE-4CB8-B476-816F74F69974}" presName="diagram" presStyleCnt="0">
        <dgm:presLayoutVars>
          <dgm:dir/>
          <dgm:resizeHandles val="exact"/>
        </dgm:presLayoutVars>
      </dgm:prSet>
      <dgm:spPr/>
    </dgm:pt>
    <dgm:pt modelId="{DED4F01C-D38A-49B1-B223-80857ECA284A}" type="pres">
      <dgm:prSet presAssocID="{7CAAE494-22B6-4815-938D-82CEBDF415B5}" presName="node" presStyleLbl="node1" presStyleIdx="0" presStyleCnt="6">
        <dgm:presLayoutVars>
          <dgm:bulletEnabled val="1"/>
        </dgm:presLayoutVars>
      </dgm:prSet>
      <dgm:spPr/>
    </dgm:pt>
    <dgm:pt modelId="{F4E5B02C-C94B-4981-8569-6A4FAA085515}" type="pres">
      <dgm:prSet presAssocID="{BCC77D34-72F7-40E0-88DE-D4C63337BE5C}" presName="sibTrans" presStyleCnt="0"/>
      <dgm:spPr/>
    </dgm:pt>
    <dgm:pt modelId="{A2A15DE5-E114-49A9-81C4-C19401E433AC}" type="pres">
      <dgm:prSet presAssocID="{0ECC8D42-F269-4BCA-96C8-42AFA8C8972C}" presName="node" presStyleLbl="node1" presStyleIdx="1" presStyleCnt="6">
        <dgm:presLayoutVars>
          <dgm:bulletEnabled val="1"/>
        </dgm:presLayoutVars>
      </dgm:prSet>
      <dgm:spPr/>
    </dgm:pt>
    <dgm:pt modelId="{27A17C6C-0468-4C13-BD4B-EDB1A4DA0A39}" type="pres">
      <dgm:prSet presAssocID="{D18043F6-5DC8-454E-9DC0-CF65BA493931}" presName="sibTrans" presStyleCnt="0"/>
      <dgm:spPr/>
    </dgm:pt>
    <dgm:pt modelId="{B0F22D81-48D2-4911-8C5E-75ECAC88C370}" type="pres">
      <dgm:prSet presAssocID="{00AC4D8C-84D0-43C8-99FA-163A39FAA4EC}" presName="node" presStyleLbl="node1" presStyleIdx="2" presStyleCnt="6">
        <dgm:presLayoutVars>
          <dgm:bulletEnabled val="1"/>
        </dgm:presLayoutVars>
      </dgm:prSet>
      <dgm:spPr/>
    </dgm:pt>
    <dgm:pt modelId="{8443597B-FFBB-455F-9FEC-B133229B3A49}" type="pres">
      <dgm:prSet presAssocID="{F632AC55-6891-4D86-BCD4-86D97C7C946D}" presName="sibTrans" presStyleCnt="0"/>
      <dgm:spPr/>
    </dgm:pt>
    <dgm:pt modelId="{603CCA7B-A378-4CE7-994A-DB3E8CEB6C85}" type="pres">
      <dgm:prSet presAssocID="{CADAA3E2-81A6-4F2A-AB5A-51852FDB9ECF}" presName="node" presStyleLbl="node1" presStyleIdx="3" presStyleCnt="6">
        <dgm:presLayoutVars>
          <dgm:bulletEnabled val="1"/>
        </dgm:presLayoutVars>
      </dgm:prSet>
      <dgm:spPr/>
    </dgm:pt>
    <dgm:pt modelId="{FBCB7F5F-C7B7-4257-8904-6DB2C6B0EF49}" type="pres">
      <dgm:prSet presAssocID="{A8DC3C19-26E1-4FAC-97DB-8A863003E0AD}" presName="sibTrans" presStyleCnt="0"/>
      <dgm:spPr/>
    </dgm:pt>
    <dgm:pt modelId="{D4982E2C-EA7E-401A-A18A-CF1C5771978D}" type="pres">
      <dgm:prSet presAssocID="{ED39468C-0966-499D-B82C-9564977850A0}" presName="node" presStyleLbl="node1" presStyleIdx="4" presStyleCnt="6">
        <dgm:presLayoutVars>
          <dgm:bulletEnabled val="1"/>
        </dgm:presLayoutVars>
      </dgm:prSet>
      <dgm:spPr/>
    </dgm:pt>
    <dgm:pt modelId="{8AA6CB55-C6CD-4A47-8579-DC923DF9E752}" type="pres">
      <dgm:prSet presAssocID="{D679FF9B-2007-4F7F-B832-53DE81E85A91}" presName="sibTrans" presStyleCnt="0"/>
      <dgm:spPr/>
    </dgm:pt>
    <dgm:pt modelId="{8715C15F-61F5-465C-880F-C13BD68EBD70}" type="pres">
      <dgm:prSet presAssocID="{42143E1D-D90E-461C-BB70-4D30E0D84429}" presName="node" presStyleLbl="node1" presStyleIdx="5" presStyleCnt="6">
        <dgm:presLayoutVars>
          <dgm:bulletEnabled val="1"/>
        </dgm:presLayoutVars>
      </dgm:prSet>
      <dgm:spPr/>
    </dgm:pt>
  </dgm:ptLst>
  <dgm:cxnLst>
    <dgm:cxn modelId="{BEA12D06-E0C9-4D68-A7FF-B50B12D9A188}" type="presOf" srcId="{42143E1D-D90E-461C-BB70-4D30E0D84429}" destId="{8715C15F-61F5-465C-880F-C13BD68EBD70}" srcOrd="0" destOrd="0" presId="urn:microsoft.com/office/officeart/2005/8/layout/default"/>
    <dgm:cxn modelId="{25754A51-56A6-4894-9BB2-A7140DB12EC2}" type="presOf" srcId="{00AC4D8C-84D0-43C8-99FA-163A39FAA4EC}" destId="{B0F22D81-48D2-4911-8C5E-75ECAC88C370}" srcOrd="0" destOrd="0" presId="urn:microsoft.com/office/officeart/2005/8/layout/default"/>
    <dgm:cxn modelId="{98A96A52-B1E8-434D-ACF6-0357B727B045}" type="presOf" srcId="{7CAAE494-22B6-4815-938D-82CEBDF415B5}" destId="{DED4F01C-D38A-49B1-B223-80857ECA284A}" srcOrd="0" destOrd="0" presId="urn:microsoft.com/office/officeart/2005/8/layout/default"/>
    <dgm:cxn modelId="{4D5C8975-1D34-4A6F-9752-A0A277EE3D13}" srcId="{3F6630DF-9BBE-4CB8-B476-816F74F69974}" destId="{0ECC8D42-F269-4BCA-96C8-42AFA8C8972C}" srcOrd="1" destOrd="0" parTransId="{ABADACA0-E616-4828-A6C9-9383DECE3981}" sibTransId="{D18043F6-5DC8-454E-9DC0-CF65BA493931}"/>
    <dgm:cxn modelId="{3AA22983-41D2-4207-9996-DA86AC10F3D8}" srcId="{3F6630DF-9BBE-4CB8-B476-816F74F69974}" destId="{00AC4D8C-84D0-43C8-99FA-163A39FAA4EC}" srcOrd="2" destOrd="0" parTransId="{EDD06CFF-CC1C-4E43-9D1B-886C66AFFC02}" sibTransId="{F632AC55-6891-4D86-BCD4-86D97C7C946D}"/>
    <dgm:cxn modelId="{F942EC83-5078-48F6-B228-0CE6AFE3AF9D}" srcId="{3F6630DF-9BBE-4CB8-B476-816F74F69974}" destId="{CADAA3E2-81A6-4F2A-AB5A-51852FDB9ECF}" srcOrd="3" destOrd="0" parTransId="{45150881-462B-4800-8133-E46D60DFFE4B}" sibTransId="{A8DC3C19-26E1-4FAC-97DB-8A863003E0AD}"/>
    <dgm:cxn modelId="{EEFA5B8C-F0DA-4CAB-A4E8-36140DCD5E4F}" srcId="{3F6630DF-9BBE-4CB8-B476-816F74F69974}" destId="{ED39468C-0966-499D-B82C-9564977850A0}" srcOrd="4" destOrd="0" parTransId="{6DA51397-F8E5-4948-B12C-0B3A25C317C9}" sibTransId="{D679FF9B-2007-4F7F-B832-53DE81E85A91}"/>
    <dgm:cxn modelId="{E1C6469C-3207-41C6-8EC4-5BD2A1613547}" type="presOf" srcId="{0ECC8D42-F269-4BCA-96C8-42AFA8C8972C}" destId="{A2A15DE5-E114-49A9-81C4-C19401E433AC}" srcOrd="0" destOrd="0" presId="urn:microsoft.com/office/officeart/2005/8/layout/default"/>
    <dgm:cxn modelId="{411E749E-EFB3-4477-B756-E54463642211}" srcId="{3F6630DF-9BBE-4CB8-B476-816F74F69974}" destId="{42143E1D-D90E-461C-BB70-4D30E0D84429}" srcOrd="5" destOrd="0" parTransId="{D0895FE3-3C2D-4B26-A8A0-0B5CD75CA246}" sibTransId="{278B47DA-02B5-42EA-96A0-A6580C1A3589}"/>
    <dgm:cxn modelId="{6D707FA6-14A8-4902-B079-39E69E9E05AF}" type="presOf" srcId="{ED39468C-0966-499D-B82C-9564977850A0}" destId="{D4982E2C-EA7E-401A-A18A-CF1C5771978D}" srcOrd="0" destOrd="0" presId="urn:microsoft.com/office/officeart/2005/8/layout/default"/>
    <dgm:cxn modelId="{12029FC0-8B16-4FE2-85C1-FB2C14CF382E}" type="presOf" srcId="{CADAA3E2-81A6-4F2A-AB5A-51852FDB9ECF}" destId="{603CCA7B-A378-4CE7-994A-DB3E8CEB6C85}" srcOrd="0" destOrd="0" presId="urn:microsoft.com/office/officeart/2005/8/layout/default"/>
    <dgm:cxn modelId="{BE7DDACB-E3E4-4226-9CBE-B33744CEDEB4}" srcId="{3F6630DF-9BBE-4CB8-B476-816F74F69974}" destId="{7CAAE494-22B6-4815-938D-82CEBDF415B5}" srcOrd="0" destOrd="0" parTransId="{10C9DCCF-5EC6-41FD-AC93-521C9A035AD1}" sibTransId="{BCC77D34-72F7-40E0-88DE-D4C63337BE5C}"/>
    <dgm:cxn modelId="{815B55F8-7E7C-401D-8246-1E558C39D5B4}" type="presOf" srcId="{3F6630DF-9BBE-4CB8-B476-816F74F69974}" destId="{DBAE6790-BD02-4CC7-B1AC-738F5EE10D2D}" srcOrd="0" destOrd="0" presId="urn:microsoft.com/office/officeart/2005/8/layout/default"/>
    <dgm:cxn modelId="{34D55619-83F5-4F1C-9D30-6DE7D7423925}" type="presParOf" srcId="{DBAE6790-BD02-4CC7-B1AC-738F5EE10D2D}" destId="{DED4F01C-D38A-49B1-B223-80857ECA284A}" srcOrd="0" destOrd="0" presId="urn:microsoft.com/office/officeart/2005/8/layout/default"/>
    <dgm:cxn modelId="{667310FA-2745-42D5-864D-FB78AD4194C0}" type="presParOf" srcId="{DBAE6790-BD02-4CC7-B1AC-738F5EE10D2D}" destId="{F4E5B02C-C94B-4981-8569-6A4FAA085515}" srcOrd="1" destOrd="0" presId="urn:microsoft.com/office/officeart/2005/8/layout/default"/>
    <dgm:cxn modelId="{6659BEEE-9776-45E9-B0DC-8CDBD7567678}" type="presParOf" srcId="{DBAE6790-BD02-4CC7-B1AC-738F5EE10D2D}" destId="{A2A15DE5-E114-49A9-81C4-C19401E433AC}" srcOrd="2" destOrd="0" presId="urn:microsoft.com/office/officeart/2005/8/layout/default"/>
    <dgm:cxn modelId="{8CB71983-748D-4FEE-9FC7-B986A7A8FF8F}" type="presParOf" srcId="{DBAE6790-BD02-4CC7-B1AC-738F5EE10D2D}" destId="{27A17C6C-0468-4C13-BD4B-EDB1A4DA0A39}" srcOrd="3" destOrd="0" presId="urn:microsoft.com/office/officeart/2005/8/layout/default"/>
    <dgm:cxn modelId="{43E58369-1DA6-4338-92E5-DA0627AB604D}" type="presParOf" srcId="{DBAE6790-BD02-4CC7-B1AC-738F5EE10D2D}" destId="{B0F22D81-48D2-4911-8C5E-75ECAC88C370}" srcOrd="4" destOrd="0" presId="urn:microsoft.com/office/officeart/2005/8/layout/default"/>
    <dgm:cxn modelId="{A6D6B7CB-27F8-4902-9982-905CA8FC9231}" type="presParOf" srcId="{DBAE6790-BD02-4CC7-B1AC-738F5EE10D2D}" destId="{8443597B-FFBB-455F-9FEC-B133229B3A49}" srcOrd="5" destOrd="0" presId="urn:microsoft.com/office/officeart/2005/8/layout/default"/>
    <dgm:cxn modelId="{50F9E8D1-667D-4AB3-AC8D-D5AF49B582DC}" type="presParOf" srcId="{DBAE6790-BD02-4CC7-B1AC-738F5EE10D2D}" destId="{603CCA7B-A378-4CE7-994A-DB3E8CEB6C85}" srcOrd="6" destOrd="0" presId="urn:microsoft.com/office/officeart/2005/8/layout/default"/>
    <dgm:cxn modelId="{46E2F261-CB74-4186-A55E-5598AD1FA809}" type="presParOf" srcId="{DBAE6790-BD02-4CC7-B1AC-738F5EE10D2D}" destId="{FBCB7F5F-C7B7-4257-8904-6DB2C6B0EF49}" srcOrd="7" destOrd="0" presId="urn:microsoft.com/office/officeart/2005/8/layout/default"/>
    <dgm:cxn modelId="{FE02B36F-CB6D-47B9-905E-AA1DBCE7E2C3}" type="presParOf" srcId="{DBAE6790-BD02-4CC7-B1AC-738F5EE10D2D}" destId="{D4982E2C-EA7E-401A-A18A-CF1C5771978D}" srcOrd="8" destOrd="0" presId="urn:microsoft.com/office/officeart/2005/8/layout/default"/>
    <dgm:cxn modelId="{A9F6000E-A7D8-4714-A3B3-300A19DD9898}" type="presParOf" srcId="{DBAE6790-BD02-4CC7-B1AC-738F5EE10D2D}" destId="{8AA6CB55-C6CD-4A47-8579-DC923DF9E752}" srcOrd="9" destOrd="0" presId="urn:microsoft.com/office/officeart/2005/8/layout/default"/>
    <dgm:cxn modelId="{ED684C75-DB0D-4D10-9162-D05C2D73BC78}" type="presParOf" srcId="{DBAE6790-BD02-4CC7-B1AC-738F5EE10D2D}" destId="{8715C15F-61F5-465C-880F-C13BD68EBD7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22007C-017C-40CD-9F7F-47EB7DAA459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78650B02-6CCD-4326-86A6-277995D70704}">
      <dgm:prSet/>
      <dgm:spPr/>
      <dgm:t>
        <a:bodyPr/>
        <a:lstStyle/>
        <a:p>
          <a:r>
            <a:rPr lang="en-GB"/>
            <a:t>You may not want to interact with people you do not know well</a:t>
          </a:r>
          <a:endParaRPr lang="en-US"/>
        </a:p>
      </dgm:t>
    </dgm:pt>
    <dgm:pt modelId="{D1B91F5F-ABB7-4DD2-9049-AF5A1CC51A32}" type="parTrans" cxnId="{74A7E06F-01AE-4D33-BDBF-31FFBC903235}">
      <dgm:prSet/>
      <dgm:spPr/>
      <dgm:t>
        <a:bodyPr/>
        <a:lstStyle/>
        <a:p>
          <a:endParaRPr lang="en-US"/>
        </a:p>
      </dgm:t>
    </dgm:pt>
    <dgm:pt modelId="{6F8522F3-7787-402A-A3CB-C8F10FB07C89}" type="sibTrans" cxnId="{74A7E06F-01AE-4D33-BDBF-31FFBC903235}">
      <dgm:prSet/>
      <dgm:spPr/>
      <dgm:t>
        <a:bodyPr/>
        <a:lstStyle/>
        <a:p>
          <a:endParaRPr lang="en-US"/>
        </a:p>
      </dgm:t>
    </dgm:pt>
    <dgm:pt modelId="{3A58D586-E835-43C1-BADA-5C0EE5395576}">
      <dgm:prSet/>
      <dgm:spPr/>
      <dgm:t>
        <a:bodyPr/>
        <a:lstStyle/>
        <a:p>
          <a:r>
            <a:rPr lang="en-GB"/>
            <a:t>You may have difficulty “reading” other people</a:t>
          </a:r>
          <a:endParaRPr lang="en-US"/>
        </a:p>
      </dgm:t>
    </dgm:pt>
    <dgm:pt modelId="{2587DA52-1EE7-45BD-9025-AB453A84FD35}" type="parTrans" cxnId="{BE9ED0A0-1271-47CA-8662-87ACC4A2D3E0}">
      <dgm:prSet/>
      <dgm:spPr/>
      <dgm:t>
        <a:bodyPr/>
        <a:lstStyle/>
        <a:p>
          <a:endParaRPr lang="en-US"/>
        </a:p>
      </dgm:t>
    </dgm:pt>
    <dgm:pt modelId="{A75CB239-C4DC-4DE7-93EA-ABD0D1E48789}" type="sibTrans" cxnId="{BE9ED0A0-1271-47CA-8662-87ACC4A2D3E0}">
      <dgm:prSet/>
      <dgm:spPr/>
      <dgm:t>
        <a:bodyPr/>
        <a:lstStyle/>
        <a:p>
          <a:endParaRPr lang="en-US"/>
        </a:p>
      </dgm:t>
    </dgm:pt>
    <dgm:pt modelId="{73F13B8E-E609-41C9-9B46-0C730B7AF88B}">
      <dgm:prSet/>
      <dgm:spPr/>
      <dgm:t>
        <a:bodyPr/>
        <a:lstStyle/>
        <a:p>
          <a:r>
            <a:rPr lang="en-GB"/>
            <a:t>It may be difficult to recognise and understand other people emotions </a:t>
          </a:r>
          <a:endParaRPr lang="en-US"/>
        </a:p>
      </dgm:t>
    </dgm:pt>
    <dgm:pt modelId="{EC1DB684-8ECB-449F-BA90-CE78F08AF8CF}" type="parTrans" cxnId="{FAC9799C-D791-4D6E-B4DD-5F4D94B2D3EB}">
      <dgm:prSet/>
      <dgm:spPr/>
      <dgm:t>
        <a:bodyPr/>
        <a:lstStyle/>
        <a:p>
          <a:endParaRPr lang="en-US"/>
        </a:p>
      </dgm:t>
    </dgm:pt>
    <dgm:pt modelId="{5DBFF5C6-6267-41A6-854C-C9E4045D0026}" type="sibTrans" cxnId="{FAC9799C-D791-4D6E-B4DD-5F4D94B2D3EB}">
      <dgm:prSet/>
      <dgm:spPr/>
      <dgm:t>
        <a:bodyPr/>
        <a:lstStyle/>
        <a:p>
          <a:endParaRPr lang="en-US"/>
        </a:p>
      </dgm:t>
    </dgm:pt>
    <dgm:pt modelId="{D65B54D3-31DB-4630-A1E3-900F3C80B3E5}" type="pres">
      <dgm:prSet presAssocID="{BC22007C-017C-40CD-9F7F-47EB7DAA4596}" presName="linear" presStyleCnt="0">
        <dgm:presLayoutVars>
          <dgm:animLvl val="lvl"/>
          <dgm:resizeHandles val="exact"/>
        </dgm:presLayoutVars>
      </dgm:prSet>
      <dgm:spPr/>
    </dgm:pt>
    <dgm:pt modelId="{B86DB075-622E-40B9-8366-3EAA0D262EB9}" type="pres">
      <dgm:prSet presAssocID="{78650B02-6CCD-4326-86A6-277995D70704}" presName="parentText" presStyleLbl="node1" presStyleIdx="0" presStyleCnt="3">
        <dgm:presLayoutVars>
          <dgm:chMax val="0"/>
          <dgm:bulletEnabled val="1"/>
        </dgm:presLayoutVars>
      </dgm:prSet>
      <dgm:spPr/>
    </dgm:pt>
    <dgm:pt modelId="{1BBC74B8-573C-489D-A6D3-277BEB8448A6}" type="pres">
      <dgm:prSet presAssocID="{6F8522F3-7787-402A-A3CB-C8F10FB07C89}" presName="spacer" presStyleCnt="0"/>
      <dgm:spPr/>
    </dgm:pt>
    <dgm:pt modelId="{86506DF9-286F-4AB0-A54A-1AE4DC32CA42}" type="pres">
      <dgm:prSet presAssocID="{3A58D586-E835-43C1-BADA-5C0EE5395576}" presName="parentText" presStyleLbl="node1" presStyleIdx="1" presStyleCnt="3">
        <dgm:presLayoutVars>
          <dgm:chMax val="0"/>
          <dgm:bulletEnabled val="1"/>
        </dgm:presLayoutVars>
      </dgm:prSet>
      <dgm:spPr/>
    </dgm:pt>
    <dgm:pt modelId="{EBFA68F3-6A1A-4E93-9439-238A90CE185F}" type="pres">
      <dgm:prSet presAssocID="{A75CB239-C4DC-4DE7-93EA-ABD0D1E48789}" presName="spacer" presStyleCnt="0"/>
      <dgm:spPr/>
    </dgm:pt>
    <dgm:pt modelId="{D97FFBB1-3500-4396-8838-E919ABB1AC66}" type="pres">
      <dgm:prSet presAssocID="{73F13B8E-E609-41C9-9B46-0C730B7AF88B}" presName="parentText" presStyleLbl="node1" presStyleIdx="2" presStyleCnt="3">
        <dgm:presLayoutVars>
          <dgm:chMax val="0"/>
          <dgm:bulletEnabled val="1"/>
        </dgm:presLayoutVars>
      </dgm:prSet>
      <dgm:spPr/>
    </dgm:pt>
  </dgm:ptLst>
  <dgm:cxnLst>
    <dgm:cxn modelId="{0FF8600E-70B8-4420-B18A-895F75A6E5AC}" type="presOf" srcId="{73F13B8E-E609-41C9-9B46-0C730B7AF88B}" destId="{D97FFBB1-3500-4396-8838-E919ABB1AC66}" srcOrd="0" destOrd="0" presId="urn:microsoft.com/office/officeart/2005/8/layout/vList2"/>
    <dgm:cxn modelId="{AC38FC37-38BD-4250-A632-C927EBB20040}" type="presOf" srcId="{78650B02-6CCD-4326-86A6-277995D70704}" destId="{B86DB075-622E-40B9-8366-3EAA0D262EB9}" srcOrd="0" destOrd="0" presId="urn:microsoft.com/office/officeart/2005/8/layout/vList2"/>
    <dgm:cxn modelId="{74A7E06F-01AE-4D33-BDBF-31FFBC903235}" srcId="{BC22007C-017C-40CD-9F7F-47EB7DAA4596}" destId="{78650B02-6CCD-4326-86A6-277995D70704}" srcOrd="0" destOrd="0" parTransId="{D1B91F5F-ABB7-4DD2-9049-AF5A1CC51A32}" sibTransId="{6F8522F3-7787-402A-A3CB-C8F10FB07C89}"/>
    <dgm:cxn modelId="{FAC9799C-D791-4D6E-B4DD-5F4D94B2D3EB}" srcId="{BC22007C-017C-40CD-9F7F-47EB7DAA4596}" destId="{73F13B8E-E609-41C9-9B46-0C730B7AF88B}" srcOrd="2" destOrd="0" parTransId="{EC1DB684-8ECB-449F-BA90-CE78F08AF8CF}" sibTransId="{5DBFF5C6-6267-41A6-854C-C9E4045D0026}"/>
    <dgm:cxn modelId="{BE9ED0A0-1271-47CA-8662-87ACC4A2D3E0}" srcId="{BC22007C-017C-40CD-9F7F-47EB7DAA4596}" destId="{3A58D586-E835-43C1-BADA-5C0EE5395576}" srcOrd="1" destOrd="0" parTransId="{2587DA52-1EE7-45BD-9025-AB453A84FD35}" sibTransId="{A75CB239-C4DC-4DE7-93EA-ABD0D1E48789}"/>
    <dgm:cxn modelId="{1FC56ECB-1438-42EB-B0AC-EE85BB43C567}" type="presOf" srcId="{BC22007C-017C-40CD-9F7F-47EB7DAA4596}" destId="{D65B54D3-31DB-4630-A1E3-900F3C80B3E5}" srcOrd="0" destOrd="0" presId="urn:microsoft.com/office/officeart/2005/8/layout/vList2"/>
    <dgm:cxn modelId="{C87DF5FB-FE0E-491D-A047-E6B16B90E91D}" type="presOf" srcId="{3A58D586-E835-43C1-BADA-5C0EE5395576}" destId="{86506DF9-286F-4AB0-A54A-1AE4DC32CA42}" srcOrd="0" destOrd="0" presId="urn:microsoft.com/office/officeart/2005/8/layout/vList2"/>
    <dgm:cxn modelId="{E2FF8C8C-7EBD-4E85-95EF-032685B1C720}" type="presParOf" srcId="{D65B54D3-31DB-4630-A1E3-900F3C80B3E5}" destId="{B86DB075-622E-40B9-8366-3EAA0D262EB9}" srcOrd="0" destOrd="0" presId="urn:microsoft.com/office/officeart/2005/8/layout/vList2"/>
    <dgm:cxn modelId="{7CAF6054-31A6-4044-B814-0FEF4BEF68C3}" type="presParOf" srcId="{D65B54D3-31DB-4630-A1E3-900F3C80B3E5}" destId="{1BBC74B8-573C-489D-A6D3-277BEB8448A6}" srcOrd="1" destOrd="0" presId="urn:microsoft.com/office/officeart/2005/8/layout/vList2"/>
    <dgm:cxn modelId="{DD1FACCD-99C0-4389-B668-C809051F47D0}" type="presParOf" srcId="{D65B54D3-31DB-4630-A1E3-900F3C80B3E5}" destId="{86506DF9-286F-4AB0-A54A-1AE4DC32CA42}" srcOrd="2" destOrd="0" presId="urn:microsoft.com/office/officeart/2005/8/layout/vList2"/>
    <dgm:cxn modelId="{969A1346-F5A0-41A3-9D67-4433E004E508}" type="presParOf" srcId="{D65B54D3-31DB-4630-A1E3-900F3C80B3E5}" destId="{EBFA68F3-6A1A-4E93-9439-238A90CE185F}" srcOrd="3" destOrd="0" presId="urn:microsoft.com/office/officeart/2005/8/layout/vList2"/>
    <dgm:cxn modelId="{854C5F10-CBE9-4539-8A7F-8B7CF6688F56}" type="presParOf" srcId="{D65B54D3-31DB-4630-A1E3-900F3C80B3E5}" destId="{D97FFBB1-3500-4396-8838-E919ABB1AC6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C5E5F1-3D2C-45E1-B244-77AF65BF7460}"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A96B498F-F12E-45F0-9E35-BF15249A3CB2}">
      <dgm:prSet/>
      <dgm:spPr/>
      <dgm:t>
        <a:bodyPr/>
        <a:lstStyle/>
        <a:p>
          <a:r>
            <a:rPr lang="en-GB" dirty="0"/>
            <a:t>Type of non verbal communication used through movement or position such as:</a:t>
          </a:r>
          <a:endParaRPr lang="en-US" dirty="0"/>
        </a:p>
      </dgm:t>
    </dgm:pt>
    <dgm:pt modelId="{B0E83699-FDEE-40AA-ADC6-FB8C81E4C4E6}" type="parTrans" cxnId="{1825DD78-D6CE-445D-A94B-3D838EACAC4F}">
      <dgm:prSet/>
      <dgm:spPr/>
      <dgm:t>
        <a:bodyPr/>
        <a:lstStyle/>
        <a:p>
          <a:endParaRPr lang="en-US"/>
        </a:p>
      </dgm:t>
    </dgm:pt>
    <dgm:pt modelId="{02993ED6-135F-4F2E-9EC1-9309911766A7}" type="sibTrans" cxnId="{1825DD78-D6CE-445D-A94B-3D838EACAC4F}">
      <dgm:prSet/>
      <dgm:spPr/>
      <dgm:t>
        <a:bodyPr/>
        <a:lstStyle/>
        <a:p>
          <a:endParaRPr lang="en-US"/>
        </a:p>
      </dgm:t>
    </dgm:pt>
    <dgm:pt modelId="{90B9F758-3CFB-4EA5-B087-DC5D1F82D186}">
      <dgm:prSet/>
      <dgm:spPr/>
      <dgm:t>
        <a:bodyPr/>
        <a:lstStyle/>
        <a:p>
          <a:r>
            <a:rPr lang="en-GB"/>
            <a:t>Gestures</a:t>
          </a:r>
          <a:endParaRPr lang="en-US"/>
        </a:p>
      </dgm:t>
    </dgm:pt>
    <dgm:pt modelId="{C1D2402F-7CC3-4A65-B6B0-3A2C262942E3}" type="parTrans" cxnId="{78D9FB3C-0EFE-47AD-9C26-817CF523CDB8}">
      <dgm:prSet/>
      <dgm:spPr/>
      <dgm:t>
        <a:bodyPr/>
        <a:lstStyle/>
        <a:p>
          <a:endParaRPr lang="en-US"/>
        </a:p>
      </dgm:t>
    </dgm:pt>
    <dgm:pt modelId="{FEB58B43-3F91-4145-B78D-23766AC01BC9}" type="sibTrans" cxnId="{78D9FB3C-0EFE-47AD-9C26-817CF523CDB8}">
      <dgm:prSet/>
      <dgm:spPr/>
      <dgm:t>
        <a:bodyPr/>
        <a:lstStyle/>
        <a:p>
          <a:endParaRPr lang="en-US"/>
        </a:p>
      </dgm:t>
    </dgm:pt>
    <dgm:pt modelId="{F3F7CD43-9EF6-4E38-BEF1-C6AB1E38A360}">
      <dgm:prSet/>
      <dgm:spPr/>
      <dgm:t>
        <a:bodyPr/>
        <a:lstStyle/>
        <a:p>
          <a:r>
            <a:rPr lang="en-GB"/>
            <a:t>Facial expression</a:t>
          </a:r>
          <a:endParaRPr lang="en-US"/>
        </a:p>
      </dgm:t>
    </dgm:pt>
    <dgm:pt modelId="{3F051AA8-E0B4-4F57-A62D-A07F5E8A5C36}" type="parTrans" cxnId="{A0F25E10-249E-4C47-9F1E-E21E1ED1821C}">
      <dgm:prSet/>
      <dgm:spPr/>
      <dgm:t>
        <a:bodyPr/>
        <a:lstStyle/>
        <a:p>
          <a:endParaRPr lang="en-US"/>
        </a:p>
      </dgm:t>
    </dgm:pt>
    <dgm:pt modelId="{0DAAD31B-7F70-4D79-BB9D-FF10A247DD71}" type="sibTrans" cxnId="{A0F25E10-249E-4C47-9F1E-E21E1ED1821C}">
      <dgm:prSet/>
      <dgm:spPr/>
      <dgm:t>
        <a:bodyPr/>
        <a:lstStyle/>
        <a:p>
          <a:endParaRPr lang="en-US"/>
        </a:p>
      </dgm:t>
    </dgm:pt>
    <dgm:pt modelId="{1D8623C1-C271-4C0D-A9BC-95F83DC2A393}">
      <dgm:prSet/>
      <dgm:spPr/>
      <dgm:t>
        <a:bodyPr/>
        <a:lstStyle/>
        <a:p>
          <a:r>
            <a:rPr lang="en-GB"/>
            <a:t>Eye movement </a:t>
          </a:r>
          <a:endParaRPr lang="en-US"/>
        </a:p>
      </dgm:t>
    </dgm:pt>
    <dgm:pt modelId="{7E08B923-EB51-4AFF-ADF7-D46383B8F823}" type="parTrans" cxnId="{12496410-2215-4A99-A1EF-D3FAFA2EF392}">
      <dgm:prSet/>
      <dgm:spPr/>
      <dgm:t>
        <a:bodyPr/>
        <a:lstStyle/>
        <a:p>
          <a:endParaRPr lang="en-US"/>
        </a:p>
      </dgm:t>
    </dgm:pt>
    <dgm:pt modelId="{9D2FADE9-0A84-4A2D-A135-D265ADE51411}" type="sibTrans" cxnId="{12496410-2215-4A99-A1EF-D3FAFA2EF392}">
      <dgm:prSet/>
      <dgm:spPr/>
      <dgm:t>
        <a:bodyPr/>
        <a:lstStyle/>
        <a:p>
          <a:endParaRPr lang="en-US"/>
        </a:p>
      </dgm:t>
    </dgm:pt>
    <dgm:pt modelId="{1E05DF12-9B46-483C-8F17-F5CE69A9D9DE}">
      <dgm:prSet/>
      <dgm:spPr/>
      <dgm:t>
        <a:bodyPr/>
        <a:lstStyle/>
        <a:p>
          <a:r>
            <a:rPr lang="en-GB"/>
            <a:t>Body posture</a:t>
          </a:r>
          <a:endParaRPr lang="en-US"/>
        </a:p>
      </dgm:t>
    </dgm:pt>
    <dgm:pt modelId="{2D6E73D5-691E-419B-8F07-9AE1FA8886C3}" type="parTrans" cxnId="{538DDA82-4493-4CB7-9DCC-DDA93274EF87}">
      <dgm:prSet/>
      <dgm:spPr/>
      <dgm:t>
        <a:bodyPr/>
        <a:lstStyle/>
        <a:p>
          <a:endParaRPr lang="en-US"/>
        </a:p>
      </dgm:t>
    </dgm:pt>
    <dgm:pt modelId="{FA33FF4F-D669-4FB0-8CCD-90347C5B0C57}" type="sibTrans" cxnId="{538DDA82-4493-4CB7-9DCC-DDA93274EF87}">
      <dgm:prSet/>
      <dgm:spPr/>
      <dgm:t>
        <a:bodyPr/>
        <a:lstStyle/>
        <a:p>
          <a:endParaRPr lang="en-US"/>
        </a:p>
      </dgm:t>
    </dgm:pt>
    <dgm:pt modelId="{FF1BACA2-25A7-439C-9819-D36E00759E66}" type="pres">
      <dgm:prSet presAssocID="{0DC5E5F1-3D2C-45E1-B244-77AF65BF7460}" presName="vert0" presStyleCnt="0">
        <dgm:presLayoutVars>
          <dgm:dir/>
          <dgm:animOne val="branch"/>
          <dgm:animLvl val="lvl"/>
        </dgm:presLayoutVars>
      </dgm:prSet>
      <dgm:spPr/>
    </dgm:pt>
    <dgm:pt modelId="{B8F6406A-65DC-426E-86C7-C5DF145F9ECE}" type="pres">
      <dgm:prSet presAssocID="{A96B498F-F12E-45F0-9E35-BF15249A3CB2}" presName="thickLine" presStyleLbl="alignNode1" presStyleIdx="0" presStyleCnt="5"/>
      <dgm:spPr/>
    </dgm:pt>
    <dgm:pt modelId="{F53AF3A8-AA06-4A8C-BF6E-A31CC81EB6D6}" type="pres">
      <dgm:prSet presAssocID="{A96B498F-F12E-45F0-9E35-BF15249A3CB2}" presName="horz1" presStyleCnt="0"/>
      <dgm:spPr/>
    </dgm:pt>
    <dgm:pt modelId="{67A5C41D-EE9C-428C-82ED-67B211B654BA}" type="pres">
      <dgm:prSet presAssocID="{A96B498F-F12E-45F0-9E35-BF15249A3CB2}" presName="tx1" presStyleLbl="revTx" presStyleIdx="0" presStyleCnt="5"/>
      <dgm:spPr/>
    </dgm:pt>
    <dgm:pt modelId="{C921DCBD-65C5-43E1-B393-2513566B84E6}" type="pres">
      <dgm:prSet presAssocID="{A96B498F-F12E-45F0-9E35-BF15249A3CB2}" presName="vert1" presStyleCnt="0"/>
      <dgm:spPr/>
    </dgm:pt>
    <dgm:pt modelId="{CE6A8B9C-2BC3-4A10-BE5A-B134625EF72C}" type="pres">
      <dgm:prSet presAssocID="{90B9F758-3CFB-4EA5-B087-DC5D1F82D186}" presName="thickLine" presStyleLbl="alignNode1" presStyleIdx="1" presStyleCnt="5"/>
      <dgm:spPr/>
    </dgm:pt>
    <dgm:pt modelId="{903EE4D1-BC13-4B0F-BF17-D11A6E8A9FB3}" type="pres">
      <dgm:prSet presAssocID="{90B9F758-3CFB-4EA5-B087-DC5D1F82D186}" presName="horz1" presStyleCnt="0"/>
      <dgm:spPr/>
    </dgm:pt>
    <dgm:pt modelId="{6672ED0B-7D05-4079-8427-F70F8C50AF5C}" type="pres">
      <dgm:prSet presAssocID="{90B9F758-3CFB-4EA5-B087-DC5D1F82D186}" presName="tx1" presStyleLbl="revTx" presStyleIdx="1" presStyleCnt="5"/>
      <dgm:spPr/>
    </dgm:pt>
    <dgm:pt modelId="{8B631925-F858-4DB4-A915-78A4F10BF6CA}" type="pres">
      <dgm:prSet presAssocID="{90B9F758-3CFB-4EA5-B087-DC5D1F82D186}" presName="vert1" presStyleCnt="0"/>
      <dgm:spPr/>
    </dgm:pt>
    <dgm:pt modelId="{4BD301B4-0113-455B-9679-049E7CB4B5EE}" type="pres">
      <dgm:prSet presAssocID="{F3F7CD43-9EF6-4E38-BEF1-C6AB1E38A360}" presName="thickLine" presStyleLbl="alignNode1" presStyleIdx="2" presStyleCnt="5"/>
      <dgm:spPr/>
    </dgm:pt>
    <dgm:pt modelId="{EB57B09A-7193-400B-B570-40DF040CD9D0}" type="pres">
      <dgm:prSet presAssocID="{F3F7CD43-9EF6-4E38-BEF1-C6AB1E38A360}" presName="horz1" presStyleCnt="0"/>
      <dgm:spPr/>
    </dgm:pt>
    <dgm:pt modelId="{5073BB03-D29E-4555-A897-95D29EF12C80}" type="pres">
      <dgm:prSet presAssocID="{F3F7CD43-9EF6-4E38-BEF1-C6AB1E38A360}" presName="tx1" presStyleLbl="revTx" presStyleIdx="2" presStyleCnt="5"/>
      <dgm:spPr/>
    </dgm:pt>
    <dgm:pt modelId="{D9D291B6-BAE5-49D4-B2FF-1FB0158A4C61}" type="pres">
      <dgm:prSet presAssocID="{F3F7CD43-9EF6-4E38-BEF1-C6AB1E38A360}" presName="vert1" presStyleCnt="0"/>
      <dgm:spPr/>
    </dgm:pt>
    <dgm:pt modelId="{41EBF235-0BB4-4417-B826-1307F9DE2E3B}" type="pres">
      <dgm:prSet presAssocID="{1D8623C1-C271-4C0D-A9BC-95F83DC2A393}" presName="thickLine" presStyleLbl="alignNode1" presStyleIdx="3" presStyleCnt="5"/>
      <dgm:spPr/>
    </dgm:pt>
    <dgm:pt modelId="{92174C69-F3C5-4DAA-8BAB-186FDCF4A2F2}" type="pres">
      <dgm:prSet presAssocID="{1D8623C1-C271-4C0D-A9BC-95F83DC2A393}" presName="horz1" presStyleCnt="0"/>
      <dgm:spPr/>
    </dgm:pt>
    <dgm:pt modelId="{ABAE7017-6117-4ECF-8353-08DE411A91CB}" type="pres">
      <dgm:prSet presAssocID="{1D8623C1-C271-4C0D-A9BC-95F83DC2A393}" presName="tx1" presStyleLbl="revTx" presStyleIdx="3" presStyleCnt="5"/>
      <dgm:spPr/>
    </dgm:pt>
    <dgm:pt modelId="{DC1AB0F7-CEB8-4A4C-997B-C874D76C1A6A}" type="pres">
      <dgm:prSet presAssocID="{1D8623C1-C271-4C0D-A9BC-95F83DC2A393}" presName="vert1" presStyleCnt="0"/>
      <dgm:spPr/>
    </dgm:pt>
    <dgm:pt modelId="{869DC1CF-EE03-4026-AF37-AD140F503F65}" type="pres">
      <dgm:prSet presAssocID="{1E05DF12-9B46-483C-8F17-F5CE69A9D9DE}" presName="thickLine" presStyleLbl="alignNode1" presStyleIdx="4" presStyleCnt="5"/>
      <dgm:spPr/>
    </dgm:pt>
    <dgm:pt modelId="{9B80EED3-B51E-4332-BB7C-FDD80604EECC}" type="pres">
      <dgm:prSet presAssocID="{1E05DF12-9B46-483C-8F17-F5CE69A9D9DE}" presName="horz1" presStyleCnt="0"/>
      <dgm:spPr/>
    </dgm:pt>
    <dgm:pt modelId="{13571F01-8BF2-44E4-BFF6-84444EF0149A}" type="pres">
      <dgm:prSet presAssocID="{1E05DF12-9B46-483C-8F17-F5CE69A9D9DE}" presName="tx1" presStyleLbl="revTx" presStyleIdx="4" presStyleCnt="5"/>
      <dgm:spPr/>
    </dgm:pt>
    <dgm:pt modelId="{8A84D57B-2B74-4B37-BD94-4CB675936B01}" type="pres">
      <dgm:prSet presAssocID="{1E05DF12-9B46-483C-8F17-F5CE69A9D9DE}" presName="vert1" presStyleCnt="0"/>
      <dgm:spPr/>
    </dgm:pt>
  </dgm:ptLst>
  <dgm:cxnLst>
    <dgm:cxn modelId="{A0F25E10-249E-4C47-9F1E-E21E1ED1821C}" srcId="{0DC5E5F1-3D2C-45E1-B244-77AF65BF7460}" destId="{F3F7CD43-9EF6-4E38-BEF1-C6AB1E38A360}" srcOrd="2" destOrd="0" parTransId="{3F051AA8-E0B4-4F57-A62D-A07F5E8A5C36}" sibTransId="{0DAAD31B-7F70-4D79-BB9D-FF10A247DD71}"/>
    <dgm:cxn modelId="{12496410-2215-4A99-A1EF-D3FAFA2EF392}" srcId="{0DC5E5F1-3D2C-45E1-B244-77AF65BF7460}" destId="{1D8623C1-C271-4C0D-A9BC-95F83DC2A393}" srcOrd="3" destOrd="0" parTransId="{7E08B923-EB51-4AFF-ADF7-D46383B8F823}" sibTransId="{9D2FADE9-0A84-4A2D-A135-D265ADE51411}"/>
    <dgm:cxn modelId="{9C6F8737-6082-4416-BA5D-452F5C770A33}" type="presOf" srcId="{90B9F758-3CFB-4EA5-B087-DC5D1F82D186}" destId="{6672ED0B-7D05-4079-8427-F70F8C50AF5C}" srcOrd="0" destOrd="0" presId="urn:microsoft.com/office/officeart/2008/layout/LinedList"/>
    <dgm:cxn modelId="{78D9FB3C-0EFE-47AD-9C26-817CF523CDB8}" srcId="{0DC5E5F1-3D2C-45E1-B244-77AF65BF7460}" destId="{90B9F758-3CFB-4EA5-B087-DC5D1F82D186}" srcOrd="1" destOrd="0" parTransId="{C1D2402F-7CC3-4A65-B6B0-3A2C262942E3}" sibTransId="{FEB58B43-3F91-4145-B78D-23766AC01BC9}"/>
    <dgm:cxn modelId="{B2079D5D-C362-4C97-A226-44BB04C53DE2}" type="presOf" srcId="{A96B498F-F12E-45F0-9E35-BF15249A3CB2}" destId="{67A5C41D-EE9C-428C-82ED-67B211B654BA}" srcOrd="0" destOrd="0" presId="urn:microsoft.com/office/officeart/2008/layout/LinedList"/>
    <dgm:cxn modelId="{E99A6C6B-97FD-4A65-B3EB-D907BD2FD9EE}" type="presOf" srcId="{0DC5E5F1-3D2C-45E1-B244-77AF65BF7460}" destId="{FF1BACA2-25A7-439C-9819-D36E00759E66}" srcOrd="0" destOrd="0" presId="urn:microsoft.com/office/officeart/2008/layout/LinedList"/>
    <dgm:cxn modelId="{1825DD78-D6CE-445D-A94B-3D838EACAC4F}" srcId="{0DC5E5F1-3D2C-45E1-B244-77AF65BF7460}" destId="{A96B498F-F12E-45F0-9E35-BF15249A3CB2}" srcOrd="0" destOrd="0" parTransId="{B0E83699-FDEE-40AA-ADC6-FB8C81E4C4E6}" sibTransId="{02993ED6-135F-4F2E-9EC1-9309911766A7}"/>
    <dgm:cxn modelId="{B0A25E7B-DBB4-4CA5-8FE3-74893746132F}" type="presOf" srcId="{1D8623C1-C271-4C0D-A9BC-95F83DC2A393}" destId="{ABAE7017-6117-4ECF-8353-08DE411A91CB}" srcOrd="0" destOrd="0" presId="urn:microsoft.com/office/officeart/2008/layout/LinedList"/>
    <dgm:cxn modelId="{538DDA82-4493-4CB7-9DCC-DDA93274EF87}" srcId="{0DC5E5F1-3D2C-45E1-B244-77AF65BF7460}" destId="{1E05DF12-9B46-483C-8F17-F5CE69A9D9DE}" srcOrd="4" destOrd="0" parTransId="{2D6E73D5-691E-419B-8F07-9AE1FA8886C3}" sibTransId="{FA33FF4F-D669-4FB0-8CCD-90347C5B0C57}"/>
    <dgm:cxn modelId="{8554BF88-121B-4937-8D2C-74AE6728AB0B}" type="presOf" srcId="{1E05DF12-9B46-483C-8F17-F5CE69A9D9DE}" destId="{13571F01-8BF2-44E4-BFF6-84444EF0149A}" srcOrd="0" destOrd="0" presId="urn:microsoft.com/office/officeart/2008/layout/LinedList"/>
    <dgm:cxn modelId="{5988FFB9-A1B0-4F9C-B8BD-F3D5D0A03A9E}" type="presOf" srcId="{F3F7CD43-9EF6-4E38-BEF1-C6AB1E38A360}" destId="{5073BB03-D29E-4555-A897-95D29EF12C80}" srcOrd="0" destOrd="0" presId="urn:microsoft.com/office/officeart/2008/layout/LinedList"/>
    <dgm:cxn modelId="{040A8AF2-D259-41A4-AA5B-B7ACBA2ECA24}" type="presParOf" srcId="{FF1BACA2-25A7-439C-9819-D36E00759E66}" destId="{B8F6406A-65DC-426E-86C7-C5DF145F9ECE}" srcOrd="0" destOrd="0" presId="urn:microsoft.com/office/officeart/2008/layout/LinedList"/>
    <dgm:cxn modelId="{F7367F25-DADD-4D1E-B6DF-81929722CC56}" type="presParOf" srcId="{FF1BACA2-25A7-439C-9819-D36E00759E66}" destId="{F53AF3A8-AA06-4A8C-BF6E-A31CC81EB6D6}" srcOrd="1" destOrd="0" presId="urn:microsoft.com/office/officeart/2008/layout/LinedList"/>
    <dgm:cxn modelId="{94CF0576-8D5F-43A6-B0E9-31D6E5F13355}" type="presParOf" srcId="{F53AF3A8-AA06-4A8C-BF6E-A31CC81EB6D6}" destId="{67A5C41D-EE9C-428C-82ED-67B211B654BA}" srcOrd="0" destOrd="0" presId="urn:microsoft.com/office/officeart/2008/layout/LinedList"/>
    <dgm:cxn modelId="{A6361EA7-610D-4066-AEBA-E4F077AA1781}" type="presParOf" srcId="{F53AF3A8-AA06-4A8C-BF6E-A31CC81EB6D6}" destId="{C921DCBD-65C5-43E1-B393-2513566B84E6}" srcOrd="1" destOrd="0" presId="urn:microsoft.com/office/officeart/2008/layout/LinedList"/>
    <dgm:cxn modelId="{C5ECC375-844B-40CE-9ECA-04FE0DA80001}" type="presParOf" srcId="{FF1BACA2-25A7-439C-9819-D36E00759E66}" destId="{CE6A8B9C-2BC3-4A10-BE5A-B134625EF72C}" srcOrd="2" destOrd="0" presId="urn:microsoft.com/office/officeart/2008/layout/LinedList"/>
    <dgm:cxn modelId="{7862B156-55E6-417E-8432-886F35EEB08B}" type="presParOf" srcId="{FF1BACA2-25A7-439C-9819-D36E00759E66}" destId="{903EE4D1-BC13-4B0F-BF17-D11A6E8A9FB3}" srcOrd="3" destOrd="0" presId="urn:microsoft.com/office/officeart/2008/layout/LinedList"/>
    <dgm:cxn modelId="{4125E0D3-457A-4216-9C19-027A4505A8F4}" type="presParOf" srcId="{903EE4D1-BC13-4B0F-BF17-D11A6E8A9FB3}" destId="{6672ED0B-7D05-4079-8427-F70F8C50AF5C}" srcOrd="0" destOrd="0" presId="urn:microsoft.com/office/officeart/2008/layout/LinedList"/>
    <dgm:cxn modelId="{307A6814-0403-46BF-995C-B04A4BA53320}" type="presParOf" srcId="{903EE4D1-BC13-4B0F-BF17-D11A6E8A9FB3}" destId="{8B631925-F858-4DB4-A915-78A4F10BF6CA}" srcOrd="1" destOrd="0" presId="urn:microsoft.com/office/officeart/2008/layout/LinedList"/>
    <dgm:cxn modelId="{0BC9BD3B-D953-49DA-BD8B-AC66C2E01122}" type="presParOf" srcId="{FF1BACA2-25A7-439C-9819-D36E00759E66}" destId="{4BD301B4-0113-455B-9679-049E7CB4B5EE}" srcOrd="4" destOrd="0" presId="urn:microsoft.com/office/officeart/2008/layout/LinedList"/>
    <dgm:cxn modelId="{8082E630-DAC5-4EBE-AEAD-31474BD7BFD2}" type="presParOf" srcId="{FF1BACA2-25A7-439C-9819-D36E00759E66}" destId="{EB57B09A-7193-400B-B570-40DF040CD9D0}" srcOrd="5" destOrd="0" presId="urn:microsoft.com/office/officeart/2008/layout/LinedList"/>
    <dgm:cxn modelId="{7B2780C4-9D2F-498B-B24F-A5B42E66FEC8}" type="presParOf" srcId="{EB57B09A-7193-400B-B570-40DF040CD9D0}" destId="{5073BB03-D29E-4555-A897-95D29EF12C80}" srcOrd="0" destOrd="0" presId="urn:microsoft.com/office/officeart/2008/layout/LinedList"/>
    <dgm:cxn modelId="{99CA68CF-F8FA-40A2-A8FF-D2331788C2DB}" type="presParOf" srcId="{EB57B09A-7193-400B-B570-40DF040CD9D0}" destId="{D9D291B6-BAE5-49D4-B2FF-1FB0158A4C61}" srcOrd="1" destOrd="0" presId="urn:microsoft.com/office/officeart/2008/layout/LinedList"/>
    <dgm:cxn modelId="{273551D7-C073-4DCB-AB08-4E71F5510A26}" type="presParOf" srcId="{FF1BACA2-25A7-439C-9819-D36E00759E66}" destId="{41EBF235-0BB4-4417-B826-1307F9DE2E3B}" srcOrd="6" destOrd="0" presId="urn:microsoft.com/office/officeart/2008/layout/LinedList"/>
    <dgm:cxn modelId="{C0F76E5F-588D-4FFA-A134-789AC8BFA3FA}" type="presParOf" srcId="{FF1BACA2-25A7-439C-9819-D36E00759E66}" destId="{92174C69-F3C5-4DAA-8BAB-186FDCF4A2F2}" srcOrd="7" destOrd="0" presId="urn:microsoft.com/office/officeart/2008/layout/LinedList"/>
    <dgm:cxn modelId="{5B9884D1-47B1-4EC9-A2B2-FEB5B743FEBB}" type="presParOf" srcId="{92174C69-F3C5-4DAA-8BAB-186FDCF4A2F2}" destId="{ABAE7017-6117-4ECF-8353-08DE411A91CB}" srcOrd="0" destOrd="0" presId="urn:microsoft.com/office/officeart/2008/layout/LinedList"/>
    <dgm:cxn modelId="{A90236E3-89B5-4506-ACE0-7F53E6B623D3}" type="presParOf" srcId="{92174C69-F3C5-4DAA-8BAB-186FDCF4A2F2}" destId="{DC1AB0F7-CEB8-4A4C-997B-C874D76C1A6A}" srcOrd="1" destOrd="0" presId="urn:microsoft.com/office/officeart/2008/layout/LinedList"/>
    <dgm:cxn modelId="{6FF11D71-D5FB-4D0D-A118-321D70A6DEC1}" type="presParOf" srcId="{FF1BACA2-25A7-439C-9819-D36E00759E66}" destId="{869DC1CF-EE03-4026-AF37-AD140F503F65}" srcOrd="8" destOrd="0" presId="urn:microsoft.com/office/officeart/2008/layout/LinedList"/>
    <dgm:cxn modelId="{CBAECFD0-AE19-4ED3-A5B8-C664521D07D9}" type="presParOf" srcId="{FF1BACA2-25A7-439C-9819-D36E00759E66}" destId="{9B80EED3-B51E-4332-BB7C-FDD80604EECC}" srcOrd="9" destOrd="0" presId="urn:microsoft.com/office/officeart/2008/layout/LinedList"/>
    <dgm:cxn modelId="{BBF14B8C-28C5-4E07-9258-5325CD53104B}" type="presParOf" srcId="{9B80EED3-B51E-4332-BB7C-FDD80604EECC}" destId="{13571F01-8BF2-44E4-BFF6-84444EF0149A}" srcOrd="0" destOrd="0" presId="urn:microsoft.com/office/officeart/2008/layout/LinedList"/>
    <dgm:cxn modelId="{3B7003FD-E48D-4F14-BD3D-C16114A9C701}" type="presParOf" srcId="{9B80EED3-B51E-4332-BB7C-FDD80604EECC}" destId="{8A84D57B-2B74-4B37-BD94-4CB675936B0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4C96ED-D9DB-4063-83B4-48D18DC57BD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C91B1D0-8411-4C2A-85B9-47D2C378FCF2}">
      <dgm:prSet/>
      <dgm:spPr/>
      <dgm:t>
        <a:bodyPr/>
        <a:lstStyle/>
        <a:p>
          <a:r>
            <a:rPr lang="en-GB"/>
            <a:t>You may not notice or pick up on body language and  unaware of how the other person is feeling </a:t>
          </a:r>
          <a:endParaRPr lang="en-US"/>
        </a:p>
      </dgm:t>
    </dgm:pt>
    <dgm:pt modelId="{497B0C5B-8281-4891-9E81-D5F059683DAC}" type="parTrans" cxnId="{2DEDC629-BD2E-4B3B-8B89-8C6076289C78}">
      <dgm:prSet/>
      <dgm:spPr/>
      <dgm:t>
        <a:bodyPr/>
        <a:lstStyle/>
        <a:p>
          <a:endParaRPr lang="en-US"/>
        </a:p>
      </dgm:t>
    </dgm:pt>
    <dgm:pt modelId="{B65FD9B8-3AA2-4136-BB09-254D62431491}" type="sibTrans" cxnId="{2DEDC629-BD2E-4B3B-8B89-8C6076289C78}">
      <dgm:prSet/>
      <dgm:spPr/>
      <dgm:t>
        <a:bodyPr/>
        <a:lstStyle/>
        <a:p>
          <a:endParaRPr lang="en-US"/>
        </a:p>
      </dgm:t>
    </dgm:pt>
    <dgm:pt modelId="{5FC47A09-9B62-4CD6-8EDF-EB9C3B494B5B}">
      <dgm:prSet/>
      <dgm:spPr/>
      <dgm:t>
        <a:bodyPr/>
        <a:lstStyle/>
        <a:p>
          <a:r>
            <a:rPr lang="en-GB"/>
            <a:t>You may not understand gestures</a:t>
          </a:r>
          <a:endParaRPr lang="en-US"/>
        </a:p>
      </dgm:t>
    </dgm:pt>
    <dgm:pt modelId="{AA3CE221-E15F-4247-9BB6-1B40FE125026}" type="parTrans" cxnId="{1685914E-05F0-4F76-8EDF-EEF29433E75B}">
      <dgm:prSet/>
      <dgm:spPr/>
      <dgm:t>
        <a:bodyPr/>
        <a:lstStyle/>
        <a:p>
          <a:endParaRPr lang="en-US"/>
        </a:p>
      </dgm:t>
    </dgm:pt>
    <dgm:pt modelId="{AF6F617B-169D-4E2C-B177-FB90D354B99D}" type="sibTrans" cxnId="{1685914E-05F0-4F76-8EDF-EEF29433E75B}">
      <dgm:prSet/>
      <dgm:spPr/>
      <dgm:t>
        <a:bodyPr/>
        <a:lstStyle/>
        <a:p>
          <a:endParaRPr lang="en-US"/>
        </a:p>
      </dgm:t>
    </dgm:pt>
    <dgm:pt modelId="{B7A873A9-9CA0-4011-B3B2-37A1055B8EE3}">
      <dgm:prSet/>
      <dgm:spPr/>
      <dgm:t>
        <a:bodyPr/>
        <a:lstStyle/>
        <a:p>
          <a:r>
            <a:rPr lang="en-GB" dirty="0"/>
            <a:t>You may process body language differently which could impact on the way you view someone's feelings</a:t>
          </a:r>
          <a:endParaRPr lang="en-US" dirty="0"/>
        </a:p>
      </dgm:t>
    </dgm:pt>
    <dgm:pt modelId="{C73B2565-EC0F-4A2B-BCEF-FC097679E0BC}" type="parTrans" cxnId="{FB35646C-72D6-4C3D-BA93-A67C4304812B}">
      <dgm:prSet/>
      <dgm:spPr/>
      <dgm:t>
        <a:bodyPr/>
        <a:lstStyle/>
        <a:p>
          <a:endParaRPr lang="en-US"/>
        </a:p>
      </dgm:t>
    </dgm:pt>
    <dgm:pt modelId="{52A2D5E9-0B52-434A-A605-A4DAC4515A12}" type="sibTrans" cxnId="{FB35646C-72D6-4C3D-BA93-A67C4304812B}">
      <dgm:prSet/>
      <dgm:spPr/>
      <dgm:t>
        <a:bodyPr/>
        <a:lstStyle/>
        <a:p>
          <a:endParaRPr lang="en-US"/>
        </a:p>
      </dgm:t>
    </dgm:pt>
    <dgm:pt modelId="{926D99FE-BE93-4DE0-BBA4-41104BB9183C}" type="pres">
      <dgm:prSet presAssocID="{1C4C96ED-D9DB-4063-83B4-48D18DC57BD5}" presName="linear" presStyleCnt="0">
        <dgm:presLayoutVars>
          <dgm:animLvl val="lvl"/>
          <dgm:resizeHandles val="exact"/>
        </dgm:presLayoutVars>
      </dgm:prSet>
      <dgm:spPr/>
    </dgm:pt>
    <dgm:pt modelId="{BF10CA9B-37AC-4A7B-9D56-C5A778DF497E}" type="pres">
      <dgm:prSet presAssocID="{8C91B1D0-8411-4C2A-85B9-47D2C378FCF2}" presName="parentText" presStyleLbl="node1" presStyleIdx="0" presStyleCnt="3">
        <dgm:presLayoutVars>
          <dgm:chMax val="0"/>
          <dgm:bulletEnabled val="1"/>
        </dgm:presLayoutVars>
      </dgm:prSet>
      <dgm:spPr/>
    </dgm:pt>
    <dgm:pt modelId="{3C797F72-53B6-4706-844A-5FA0DE6522C0}" type="pres">
      <dgm:prSet presAssocID="{B65FD9B8-3AA2-4136-BB09-254D62431491}" presName="spacer" presStyleCnt="0"/>
      <dgm:spPr/>
    </dgm:pt>
    <dgm:pt modelId="{B8763553-1A1B-4358-9B2E-366D73D8FF42}" type="pres">
      <dgm:prSet presAssocID="{5FC47A09-9B62-4CD6-8EDF-EB9C3B494B5B}" presName="parentText" presStyleLbl="node1" presStyleIdx="1" presStyleCnt="3">
        <dgm:presLayoutVars>
          <dgm:chMax val="0"/>
          <dgm:bulletEnabled val="1"/>
        </dgm:presLayoutVars>
      </dgm:prSet>
      <dgm:spPr/>
    </dgm:pt>
    <dgm:pt modelId="{7B7FD30A-9423-4864-AF9C-1FA1F09CD3E2}" type="pres">
      <dgm:prSet presAssocID="{AF6F617B-169D-4E2C-B177-FB90D354B99D}" presName="spacer" presStyleCnt="0"/>
      <dgm:spPr/>
    </dgm:pt>
    <dgm:pt modelId="{3571D18F-13E8-4869-BEC0-F2298D46D1FC}" type="pres">
      <dgm:prSet presAssocID="{B7A873A9-9CA0-4011-B3B2-37A1055B8EE3}" presName="parentText" presStyleLbl="node1" presStyleIdx="2" presStyleCnt="3">
        <dgm:presLayoutVars>
          <dgm:chMax val="0"/>
          <dgm:bulletEnabled val="1"/>
        </dgm:presLayoutVars>
      </dgm:prSet>
      <dgm:spPr/>
    </dgm:pt>
  </dgm:ptLst>
  <dgm:cxnLst>
    <dgm:cxn modelId="{2DEDC629-BD2E-4B3B-8B89-8C6076289C78}" srcId="{1C4C96ED-D9DB-4063-83B4-48D18DC57BD5}" destId="{8C91B1D0-8411-4C2A-85B9-47D2C378FCF2}" srcOrd="0" destOrd="0" parTransId="{497B0C5B-8281-4891-9E81-D5F059683DAC}" sibTransId="{B65FD9B8-3AA2-4136-BB09-254D62431491}"/>
    <dgm:cxn modelId="{BD4A4946-D0C2-40B9-AA72-7D1D8FBEDAC8}" type="presOf" srcId="{8C91B1D0-8411-4C2A-85B9-47D2C378FCF2}" destId="{BF10CA9B-37AC-4A7B-9D56-C5A778DF497E}" srcOrd="0" destOrd="0" presId="urn:microsoft.com/office/officeart/2005/8/layout/vList2"/>
    <dgm:cxn modelId="{FB35646C-72D6-4C3D-BA93-A67C4304812B}" srcId="{1C4C96ED-D9DB-4063-83B4-48D18DC57BD5}" destId="{B7A873A9-9CA0-4011-B3B2-37A1055B8EE3}" srcOrd="2" destOrd="0" parTransId="{C73B2565-EC0F-4A2B-BCEF-FC097679E0BC}" sibTransId="{52A2D5E9-0B52-434A-A605-A4DAC4515A12}"/>
    <dgm:cxn modelId="{1685914E-05F0-4F76-8EDF-EEF29433E75B}" srcId="{1C4C96ED-D9DB-4063-83B4-48D18DC57BD5}" destId="{5FC47A09-9B62-4CD6-8EDF-EB9C3B494B5B}" srcOrd="1" destOrd="0" parTransId="{AA3CE221-E15F-4247-9BB6-1B40FE125026}" sibTransId="{AF6F617B-169D-4E2C-B177-FB90D354B99D}"/>
    <dgm:cxn modelId="{B6C905B3-3256-42E6-A8BC-1A92B4EFB17B}" type="presOf" srcId="{1C4C96ED-D9DB-4063-83B4-48D18DC57BD5}" destId="{926D99FE-BE93-4DE0-BBA4-41104BB9183C}" srcOrd="0" destOrd="0" presId="urn:microsoft.com/office/officeart/2005/8/layout/vList2"/>
    <dgm:cxn modelId="{3C1C33C1-CDDE-4937-BE99-DB207FC8F4B9}" type="presOf" srcId="{B7A873A9-9CA0-4011-B3B2-37A1055B8EE3}" destId="{3571D18F-13E8-4869-BEC0-F2298D46D1FC}" srcOrd="0" destOrd="0" presId="urn:microsoft.com/office/officeart/2005/8/layout/vList2"/>
    <dgm:cxn modelId="{6A629FEC-462D-431C-83A5-2FF3298A4528}" type="presOf" srcId="{5FC47A09-9B62-4CD6-8EDF-EB9C3B494B5B}" destId="{B8763553-1A1B-4358-9B2E-366D73D8FF42}" srcOrd="0" destOrd="0" presId="urn:microsoft.com/office/officeart/2005/8/layout/vList2"/>
    <dgm:cxn modelId="{16E20D5D-1431-4DAC-AE23-207F6D7048F6}" type="presParOf" srcId="{926D99FE-BE93-4DE0-BBA4-41104BB9183C}" destId="{BF10CA9B-37AC-4A7B-9D56-C5A778DF497E}" srcOrd="0" destOrd="0" presId="urn:microsoft.com/office/officeart/2005/8/layout/vList2"/>
    <dgm:cxn modelId="{E6296B6D-FD02-4EF4-8991-7A7A4B22EB06}" type="presParOf" srcId="{926D99FE-BE93-4DE0-BBA4-41104BB9183C}" destId="{3C797F72-53B6-4706-844A-5FA0DE6522C0}" srcOrd="1" destOrd="0" presId="urn:microsoft.com/office/officeart/2005/8/layout/vList2"/>
    <dgm:cxn modelId="{8292D45C-C298-4120-8390-50581DC9519C}" type="presParOf" srcId="{926D99FE-BE93-4DE0-BBA4-41104BB9183C}" destId="{B8763553-1A1B-4358-9B2E-366D73D8FF42}" srcOrd="2" destOrd="0" presId="urn:microsoft.com/office/officeart/2005/8/layout/vList2"/>
    <dgm:cxn modelId="{F5F64711-F278-451F-AC50-544C6C2121A4}" type="presParOf" srcId="{926D99FE-BE93-4DE0-BBA4-41104BB9183C}" destId="{7B7FD30A-9423-4864-AF9C-1FA1F09CD3E2}" srcOrd="3" destOrd="0" presId="urn:microsoft.com/office/officeart/2005/8/layout/vList2"/>
    <dgm:cxn modelId="{696C4277-B108-44CD-B21C-36985637FE70}" type="presParOf" srcId="{926D99FE-BE93-4DE0-BBA4-41104BB9183C}" destId="{3571D18F-13E8-4869-BEC0-F2298D46D1F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96257D-824B-4E63-B0A5-8A3CAF0A3066}"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56B608DF-C252-4B2C-935C-4FE3163E1E3A}">
      <dgm:prSet/>
      <dgm:spPr/>
      <dgm:t>
        <a:bodyPr/>
        <a:lstStyle/>
        <a:p>
          <a:r>
            <a:rPr lang="en-GB"/>
            <a:t>Most people on the autism spectrum have difficulty interacting with others. </a:t>
          </a:r>
          <a:endParaRPr lang="en-US"/>
        </a:p>
      </dgm:t>
    </dgm:pt>
    <dgm:pt modelId="{3B35DA66-8ABC-4981-B855-D6D2591F14B1}" type="parTrans" cxnId="{357B38DE-7C81-4462-B848-DFF713DF752D}">
      <dgm:prSet/>
      <dgm:spPr/>
      <dgm:t>
        <a:bodyPr/>
        <a:lstStyle/>
        <a:p>
          <a:endParaRPr lang="en-US"/>
        </a:p>
      </dgm:t>
    </dgm:pt>
    <dgm:pt modelId="{6A9A9F12-A009-4024-8933-C543E771AF75}" type="sibTrans" cxnId="{357B38DE-7C81-4462-B848-DFF713DF752D}">
      <dgm:prSet/>
      <dgm:spPr/>
      <dgm:t>
        <a:bodyPr/>
        <a:lstStyle/>
        <a:p>
          <a:endParaRPr lang="en-US"/>
        </a:p>
      </dgm:t>
    </dgm:pt>
    <dgm:pt modelId="{D03B3A87-ECBD-4F2C-B543-BACD7DE35077}">
      <dgm:prSet/>
      <dgm:spPr/>
      <dgm:t>
        <a:bodyPr/>
        <a:lstStyle/>
        <a:p>
          <a:r>
            <a:rPr lang="en-GB"/>
            <a:t>You may have difficulty with :</a:t>
          </a:r>
          <a:br>
            <a:rPr lang="en-GB"/>
          </a:br>
          <a:endParaRPr lang="en-US"/>
        </a:p>
      </dgm:t>
    </dgm:pt>
    <dgm:pt modelId="{AA7FBF31-BF8D-480A-A2CA-A8B1669A278A}" type="parTrans" cxnId="{EE23BE7B-883F-42D7-8980-74D802315F97}">
      <dgm:prSet/>
      <dgm:spPr/>
      <dgm:t>
        <a:bodyPr/>
        <a:lstStyle/>
        <a:p>
          <a:endParaRPr lang="en-US"/>
        </a:p>
      </dgm:t>
    </dgm:pt>
    <dgm:pt modelId="{512A421E-C447-4595-877F-1E522ED8371C}" type="sibTrans" cxnId="{EE23BE7B-883F-42D7-8980-74D802315F97}">
      <dgm:prSet/>
      <dgm:spPr/>
      <dgm:t>
        <a:bodyPr/>
        <a:lstStyle/>
        <a:p>
          <a:endParaRPr lang="en-US"/>
        </a:p>
      </dgm:t>
    </dgm:pt>
    <dgm:pt modelId="{0FF05C6B-D8E5-4544-B5FB-634D69DE1B3A}">
      <dgm:prSet/>
      <dgm:spPr/>
      <dgm:t>
        <a:bodyPr/>
        <a:lstStyle/>
        <a:p>
          <a:r>
            <a:rPr lang="en-GB"/>
            <a:t>responding</a:t>
          </a:r>
          <a:endParaRPr lang="en-US"/>
        </a:p>
      </dgm:t>
    </dgm:pt>
    <dgm:pt modelId="{53DF48B3-EE37-4198-B96C-F21DFE9EE283}" type="parTrans" cxnId="{307C1C9B-462D-483B-A372-873112F6076C}">
      <dgm:prSet/>
      <dgm:spPr/>
      <dgm:t>
        <a:bodyPr/>
        <a:lstStyle/>
        <a:p>
          <a:endParaRPr lang="en-US"/>
        </a:p>
      </dgm:t>
    </dgm:pt>
    <dgm:pt modelId="{81C94995-32EA-4B3F-B89B-4E0DC4FFFEFD}" type="sibTrans" cxnId="{307C1C9B-462D-483B-A372-873112F6076C}">
      <dgm:prSet/>
      <dgm:spPr/>
      <dgm:t>
        <a:bodyPr/>
        <a:lstStyle/>
        <a:p>
          <a:endParaRPr lang="en-US"/>
        </a:p>
      </dgm:t>
    </dgm:pt>
    <dgm:pt modelId="{BD1A1BF2-D99E-4E6C-A46D-B91973D2414F}">
      <dgm:prSet/>
      <dgm:spPr/>
      <dgm:t>
        <a:bodyPr/>
        <a:lstStyle/>
        <a:p>
          <a:r>
            <a:rPr lang="en-GB"/>
            <a:t>using interaction to be sociable. </a:t>
          </a:r>
          <a:endParaRPr lang="en-US"/>
        </a:p>
      </dgm:t>
    </dgm:pt>
    <dgm:pt modelId="{98D19D37-B755-4250-8B21-0E7F3084A8BB}" type="parTrans" cxnId="{E2AA0FF7-7D89-4515-B1FF-72D05F14184B}">
      <dgm:prSet/>
      <dgm:spPr/>
      <dgm:t>
        <a:bodyPr/>
        <a:lstStyle/>
        <a:p>
          <a:endParaRPr lang="en-US"/>
        </a:p>
      </dgm:t>
    </dgm:pt>
    <dgm:pt modelId="{288E4A5F-54E5-4B1A-936E-799861B7F47B}" type="sibTrans" cxnId="{E2AA0FF7-7D89-4515-B1FF-72D05F14184B}">
      <dgm:prSet/>
      <dgm:spPr/>
      <dgm:t>
        <a:bodyPr/>
        <a:lstStyle/>
        <a:p>
          <a:endParaRPr lang="en-US"/>
        </a:p>
      </dgm:t>
    </dgm:pt>
    <dgm:pt modelId="{FD2DEBE8-B7C9-4724-8FF2-2A7ACB28626D}">
      <dgm:prSet/>
      <dgm:spPr/>
      <dgm:t>
        <a:bodyPr/>
        <a:lstStyle/>
        <a:p>
          <a:r>
            <a:rPr lang="en-GB"/>
            <a:t>Understanding and relating to other people</a:t>
          </a:r>
          <a:endParaRPr lang="en-US"/>
        </a:p>
      </dgm:t>
    </dgm:pt>
    <dgm:pt modelId="{3857164D-352B-45C3-BB02-B7AE3DDF7C74}" type="parTrans" cxnId="{0E5C8104-7C9B-473C-B560-0CD2AB81F322}">
      <dgm:prSet/>
      <dgm:spPr/>
      <dgm:t>
        <a:bodyPr/>
        <a:lstStyle/>
        <a:p>
          <a:endParaRPr lang="en-US"/>
        </a:p>
      </dgm:t>
    </dgm:pt>
    <dgm:pt modelId="{C46C620A-395F-4DDF-AEB8-11CC54E43CB7}" type="sibTrans" cxnId="{0E5C8104-7C9B-473C-B560-0CD2AB81F322}">
      <dgm:prSet/>
      <dgm:spPr/>
      <dgm:t>
        <a:bodyPr/>
        <a:lstStyle/>
        <a:p>
          <a:endParaRPr lang="en-US"/>
        </a:p>
      </dgm:t>
    </dgm:pt>
    <dgm:pt modelId="{D980A595-CDB9-4D16-92B3-692380D53698}">
      <dgm:prSet/>
      <dgm:spPr/>
      <dgm:t>
        <a:bodyPr/>
        <a:lstStyle/>
        <a:p>
          <a:r>
            <a:rPr lang="en-GB"/>
            <a:t>initiating interactions. </a:t>
          </a:r>
          <a:endParaRPr lang="en-US"/>
        </a:p>
      </dgm:t>
    </dgm:pt>
    <dgm:pt modelId="{C9B470AA-6EB7-49CE-AF2A-8C2E58EE5ACE}" type="parTrans" cxnId="{67B19507-C6EA-4E8C-BF76-3071D9F00C60}">
      <dgm:prSet/>
      <dgm:spPr/>
      <dgm:t>
        <a:bodyPr/>
        <a:lstStyle/>
        <a:p>
          <a:endParaRPr lang="en-US"/>
        </a:p>
      </dgm:t>
    </dgm:pt>
    <dgm:pt modelId="{C3DD4EFF-2D50-4A26-958B-1740096661BE}" type="sibTrans" cxnId="{67B19507-C6EA-4E8C-BF76-3071D9F00C60}">
      <dgm:prSet/>
      <dgm:spPr/>
      <dgm:t>
        <a:bodyPr/>
        <a:lstStyle/>
        <a:p>
          <a:endParaRPr lang="en-US"/>
        </a:p>
      </dgm:t>
    </dgm:pt>
    <dgm:pt modelId="{377C939F-D4A8-4991-A579-0ECA95A4E49B}" type="pres">
      <dgm:prSet presAssocID="{0A96257D-824B-4E63-B0A5-8A3CAF0A3066}" presName="diagram" presStyleCnt="0">
        <dgm:presLayoutVars>
          <dgm:dir/>
          <dgm:resizeHandles val="exact"/>
        </dgm:presLayoutVars>
      </dgm:prSet>
      <dgm:spPr/>
    </dgm:pt>
    <dgm:pt modelId="{53028AE3-E621-441B-ACF7-A6E869F54089}" type="pres">
      <dgm:prSet presAssocID="{56B608DF-C252-4B2C-935C-4FE3163E1E3A}" presName="node" presStyleLbl="node1" presStyleIdx="0" presStyleCnt="6">
        <dgm:presLayoutVars>
          <dgm:bulletEnabled val="1"/>
        </dgm:presLayoutVars>
      </dgm:prSet>
      <dgm:spPr/>
    </dgm:pt>
    <dgm:pt modelId="{E5775594-6B4F-4421-A3CD-AE5740BF6671}" type="pres">
      <dgm:prSet presAssocID="{6A9A9F12-A009-4024-8933-C543E771AF75}" presName="sibTrans" presStyleCnt="0"/>
      <dgm:spPr/>
    </dgm:pt>
    <dgm:pt modelId="{C770A286-C6DC-4AFB-93B3-0905EC202BC8}" type="pres">
      <dgm:prSet presAssocID="{D03B3A87-ECBD-4F2C-B543-BACD7DE35077}" presName="node" presStyleLbl="node1" presStyleIdx="1" presStyleCnt="6">
        <dgm:presLayoutVars>
          <dgm:bulletEnabled val="1"/>
        </dgm:presLayoutVars>
      </dgm:prSet>
      <dgm:spPr/>
    </dgm:pt>
    <dgm:pt modelId="{21C79A2B-031B-4601-A4CA-1C6E8CCD127B}" type="pres">
      <dgm:prSet presAssocID="{512A421E-C447-4595-877F-1E522ED8371C}" presName="sibTrans" presStyleCnt="0"/>
      <dgm:spPr/>
    </dgm:pt>
    <dgm:pt modelId="{48266798-D482-499D-AA90-2D9BFDECF1BE}" type="pres">
      <dgm:prSet presAssocID="{0FF05C6B-D8E5-4544-B5FB-634D69DE1B3A}" presName="node" presStyleLbl="node1" presStyleIdx="2" presStyleCnt="6">
        <dgm:presLayoutVars>
          <dgm:bulletEnabled val="1"/>
        </dgm:presLayoutVars>
      </dgm:prSet>
      <dgm:spPr/>
    </dgm:pt>
    <dgm:pt modelId="{C8C35C6D-9724-46D7-8BAF-6FDD9688C6E0}" type="pres">
      <dgm:prSet presAssocID="{81C94995-32EA-4B3F-B89B-4E0DC4FFFEFD}" presName="sibTrans" presStyleCnt="0"/>
      <dgm:spPr/>
    </dgm:pt>
    <dgm:pt modelId="{7B4E7395-BCA6-4388-9ABB-849CDD63E128}" type="pres">
      <dgm:prSet presAssocID="{BD1A1BF2-D99E-4E6C-A46D-B91973D2414F}" presName="node" presStyleLbl="node1" presStyleIdx="3" presStyleCnt="6">
        <dgm:presLayoutVars>
          <dgm:bulletEnabled val="1"/>
        </dgm:presLayoutVars>
      </dgm:prSet>
      <dgm:spPr/>
    </dgm:pt>
    <dgm:pt modelId="{0DB0F03C-EC1D-4BBA-82F4-947574297A8E}" type="pres">
      <dgm:prSet presAssocID="{288E4A5F-54E5-4B1A-936E-799861B7F47B}" presName="sibTrans" presStyleCnt="0"/>
      <dgm:spPr/>
    </dgm:pt>
    <dgm:pt modelId="{DC636A6C-87A2-41B0-B463-BC616FB9DF4A}" type="pres">
      <dgm:prSet presAssocID="{FD2DEBE8-B7C9-4724-8FF2-2A7ACB28626D}" presName="node" presStyleLbl="node1" presStyleIdx="4" presStyleCnt="6">
        <dgm:presLayoutVars>
          <dgm:bulletEnabled val="1"/>
        </dgm:presLayoutVars>
      </dgm:prSet>
      <dgm:spPr/>
    </dgm:pt>
    <dgm:pt modelId="{F84FC1F6-5960-41DC-8AE6-E2A576F6964B}" type="pres">
      <dgm:prSet presAssocID="{C46C620A-395F-4DDF-AEB8-11CC54E43CB7}" presName="sibTrans" presStyleCnt="0"/>
      <dgm:spPr/>
    </dgm:pt>
    <dgm:pt modelId="{0D2810DB-F586-4BFB-AB4B-2E1BE8C3F564}" type="pres">
      <dgm:prSet presAssocID="{D980A595-CDB9-4D16-92B3-692380D53698}" presName="node" presStyleLbl="node1" presStyleIdx="5" presStyleCnt="6">
        <dgm:presLayoutVars>
          <dgm:bulletEnabled val="1"/>
        </dgm:presLayoutVars>
      </dgm:prSet>
      <dgm:spPr/>
    </dgm:pt>
  </dgm:ptLst>
  <dgm:cxnLst>
    <dgm:cxn modelId="{0E5C8104-7C9B-473C-B560-0CD2AB81F322}" srcId="{0A96257D-824B-4E63-B0A5-8A3CAF0A3066}" destId="{FD2DEBE8-B7C9-4724-8FF2-2A7ACB28626D}" srcOrd="4" destOrd="0" parTransId="{3857164D-352B-45C3-BB02-B7AE3DDF7C74}" sibTransId="{C46C620A-395F-4DDF-AEB8-11CC54E43CB7}"/>
    <dgm:cxn modelId="{67B19507-C6EA-4E8C-BF76-3071D9F00C60}" srcId="{0A96257D-824B-4E63-B0A5-8A3CAF0A3066}" destId="{D980A595-CDB9-4D16-92B3-692380D53698}" srcOrd="5" destOrd="0" parTransId="{C9B470AA-6EB7-49CE-AF2A-8C2E58EE5ACE}" sibTransId="{C3DD4EFF-2D50-4A26-958B-1740096661BE}"/>
    <dgm:cxn modelId="{6277AE2C-9C1C-4B18-959A-5EDCFE1BB1DF}" type="presOf" srcId="{BD1A1BF2-D99E-4E6C-A46D-B91973D2414F}" destId="{7B4E7395-BCA6-4388-9ABB-849CDD63E128}" srcOrd="0" destOrd="0" presId="urn:microsoft.com/office/officeart/2005/8/layout/default"/>
    <dgm:cxn modelId="{4D59DC5E-F92B-4AE1-B9BD-501C981D139F}" type="presOf" srcId="{D03B3A87-ECBD-4F2C-B543-BACD7DE35077}" destId="{C770A286-C6DC-4AFB-93B3-0905EC202BC8}" srcOrd="0" destOrd="0" presId="urn:microsoft.com/office/officeart/2005/8/layout/default"/>
    <dgm:cxn modelId="{255CA071-3322-4293-8720-89DFCED98541}" type="presOf" srcId="{FD2DEBE8-B7C9-4724-8FF2-2A7ACB28626D}" destId="{DC636A6C-87A2-41B0-B463-BC616FB9DF4A}" srcOrd="0" destOrd="0" presId="urn:microsoft.com/office/officeart/2005/8/layout/default"/>
    <dgm:cxn modelId="{EE23BE7B-883F-42D7-8980-74D802315F97}" srcId="{0A96257D-824B-4E63-B0A5-8A3CAF0A3066}" destId="{D03B3A87-ECBD-4F2C-B543-BACD7DE35077}" srcOrd="1" destOrd="0" parTransId="{AA7FBF31-BF8D-480A-A2CA-A8B1669A278A}" sibTransId="{512A421E-C447-4595-877F-1E522ED8371C}"/>
    <dgm:cxn modelId="{2F7D747E-7EC5-4F5D-B3D7-FBB58DB6D0C2}" type="presOf" srcId="{0A96257D-824B-4E63-B0A5-8A3CAF0A3066}" destId="{377C939F-D4A8-4991-A579-0ECA95A4E49B}" srcOrd="0" destOrd="0" presId="urn:microsoft.com/office/officeart/2005/8/layout/default"/>
    <dgm:cxn modelId="{F8047C8B-F0A4-4A98-91E4-712FFA648343}" type="presOf" srcId="{0FF05C6B-D8E5-4544-B5FB-634D69DE1B3A}" destId="{48266798-D482-499D-AA90-2D9BFDECF1BE}" srcOrd="0" destOrd="0" presId="urn:microsoft.com/office/officeart/2005/8/layout/default"/>
    <dgm:cxn modelId="{307C1C9B-462D-483B-A372-873112F6076C}" srcId="{0A96257D-824B-4E63-B0A5-8A3CAF0A3066}" destId="{0FF05C6B-D8E5-4544-B5FB-634D69DE1B3A}" srcOrd="2" destOrd="0" parTransId="{53DF48B3-EE37-4198-B96C-F21DFE9EE283}" sibTransId="{81C94995-32EA-4B3F-B89B-4E0DC4FFFEFD}"/>
    <dgm:cxn modelId="{FC0691BB-6314-4B07-B496-6E6098AEF9D8}" type="presOf" srcId="{56B608DF-C252-4B2C-935C-4FE3163E1E3A}" destId="{53028AE3-E621-441B-ACF7-A6E869F54089}" srcOrd="0" destOrd="0" presId="urn:microsoft.com/office/officeart/2005/8/layout/default"/>
    <dgm:cxn modelId="{0A2D74C3-A0D8-48C4-B68D-5B7E285635BC}" type="presOf" srcId="{D980A595-CDB9-4D16-92B3-692380D53698}" destId="{0D2810DB-F586-4BFB-AB4B-2E1BE8C3F564}" srcOrd="0" destOrd="0" presId="urn:microsoft.com/office/officeart/2005/8/layout/default"/>
    <dgm:cxn modelId="{357B38DE-7C81-4462-B848-DFF713DF752D}" srcId="{0A96257D-824B-4E63-B0A5-8A3CAF0A3066}" destId="{56B608DF-C252-4B2C-935C-4FE3163E1E3A}" srcOrd="0" destOrd="0" parTransId="{3B35DA66-8ABC-4981-B855-D6D2591F14B1}" sibTransId="{6A9A9F12-A009-4024-8933-C543E771AF75}"/>
    <dgm:cxn modelId="{E2AA0FF7-7D89-4515-B1FF-72D05F14184B}" srcId="{0A96257D-824B-4E63-B0A5-8A3CAF0A3066}" destId="{BD1A1BF2-D99E-4E6C-A46D-B91973D2414F}" srcOrd="3" destOrd="0" parTransId="{98D19D37-B755-4250-8B21-0E7F3084A8BB}" sibTransId="{288E4A5F-54E5-4B1A-936E-799861B7F47B}"/>
    <dgm:cxn modelId="{1F49399B-F1E3-4F03-8C89-61A4019ACB10}" type="presParOf" srcId="{377C939F-D4A8-4991-A579-0ECA95A4E49B}" destId="{53028AE3-E621-441B-ACF7-A6E869F54089}" srcOrd="0" destOrd="0" presId="urn:microsoft.com/office/officeart/2005/8/layout/default"/>
    <dgm:cxn modelId="{4FF0F7E7-EEDB-4DED-8658-034909005A2A}" type="presParOf" srcId="{377C939F-D4A8-4991-A579-0ECA95A4E49B}" destId="{E5775594-6B4F-4421-A3CD-AE5740BF6671}" srcOrd="1" destOrd="0" presId="urn:microsoft.com/office/officeart/2005/8/layout/default"/>
    <dgm:cxn modelId="{07714CE3-C314-4CF8-A6DE-80D6A891B446}" type="presParOf" srcId="{377C939F-D4A8-4991-A579-0ECA95A4E49B}" destId="{C770A286-C6DC-4AFB-93B3-0905EC202BC8}" srcOrd="2" destOrd="0" presId="urn:microsoft.com/office/officeart/2005/8/layout/default"/>
    <dgm:cxn modelId="{79CDC958-9032-42B5-93F7-4D6D125FA1FD}" type="presParOf" srcId="{377C939F-D4A8-4991-A579-0ECA95A4E49B}" destId="{21C79A2B-031B-4601-A4CA-1C6E8CCD127B}" srcOrd="3" destOrd="0" presId="urn:microsoft.com/office/officeart/2005/8/layout/default"/>
    <dgm:cxn modelId="{F2F98C37-6D83-4B64-A14A-482559AD451E}" type="presParOf" srcId="{377C939F-D4A8-4991-A579-0ECA95A4E49B}" destId="{48266798-D482-499D-AA90-2D9BFDECF1BE}" srcOrd="4" destOrd="0" presId="urn:microsoft.com/office/officeart/2005/8/layout/default"/>
    <dgm:cxn modelId="{EA012F3A-B1CF-4642-A2A1-6F64388223E7}" type="presParOf" srcId="{377C939F-D4A8-4991-A579-0ECA95A4E49B}" destId="{C8C35C6D-9724-46D7-8BAF-6FDD9688C6E0}" srcOrd="5" destOrd="0" presId="urn:microsoft.com/office/officeart/2005/8/layout/default"/>
    <dgm:cxn modelId="{1F147A8E-8462-4EC1-AFB9-0B0687735C27}" type="presParOf" srcId="{377C939F-D4A8-4991-A579-0ECA95A4E49B}" destId="{7B4E7395-BCA6-4388-9ABB-849CDD63E128}" srcOrd="6" destOrd="0" presId="urn:microsoft.com/office/officeart/2005/8/layout/default"/>
    <dgm:cxn modelId="{C87E9A9E-B000-4E76-BB54-FAA7C2346DD4}" type="presParOf" srcId="{377C939F-D4A8-4991-A579-0ECA95A4E49B}" destId="{0DB0F03C-EC1D-4BBA-82F4-947574297A8E}" srcOrd="7" destOrd="0" presId="urn:microsoft.com/office/officeart/2005/8/layout/default"/>
    <dgm:cxn modelId="{9791B21E-23F0-4394-9674-6F8C6698DD39}" type="presParOf" srcId="{377C939F-D4A8-4991-A579-0ECA95A4E49B}" destId="{DC636A6C-87A2-41B0-B463-BC616FB9DF4A}" srcOrd="8" destOrd="0" presId="urn:microsoft.com/office/officeart/2005/8/layout/default"/>
    <dgm:cxn modelId="{4CED9835-C30C-497F-A797-7F67672134F5}" type="presParOf" srcId="{377C939F-D4A8-4991-A579-0ECA95A4E49B}" destId="{F84FC1F6-5960-41DC-8AE6-E2A576F6964B}" srcOrd="9" destOrd="0" presId="urn:microsoft.com/office/officeart/2005/8/layout/default"/>
    <dgm:cxn modelId="{9F11C756-E5D8-44B2-93D6-FCA1B3807D33}" type="presParOf" srcId="{377C939F-D4A8-4991-A579-0ECA95A4E49B}" destId="{0D2810DB-F586-4BFB-AB4B-2E1BE8C3F56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0D0D6BD-ECD7-4B9F-86E5-47688C73487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0C3E2E3-1034-4DBE-8D36-C92224A2311B}">
      <dgm:prSet/>
      <dgm:spPr/>
      <dgm:t>
        <a:bodyPr/>
        <a:lstStyle/>
        <a:p>
          <a:r>
            <a:rPr lang="en-GB"/>
            <a:t>General conversation starters to use at the beginning of the conversation rather than starting on a certain topic:</a:t>
          </a:r>
          <a:endParaRPr lang="en-US"/>
        </a:p>
      </dgm:t>
    </dgm:pt>
    <dgm:pt modelId="{AC00B9FD-A2B3-436F-9232-A91C28A4E7BA}" type="parTrans" cxnId="{8A0A77BA-8ED6-4797-B605-22EECD68543E}">
      <dgm:prSet/>
      <dgm:spPr/>
      <dgm:t>
        <a:bodyPr/>
        <a:lstStyle/>
        <a:p>
          <a:endParaRPr lang="en-US"/>
        </a:p>
      </dgm:t>
    </dgm:pt>
    <dgm:pt modelId="{4CCDC149-9A9D-45D4-8082-D098F1962016}" type="sibTrans" cxnId="{8A0A77BA-8ED6-4797-B605-22EECD68543E}">
      <dgm:prSet/>
      <dgm:spPr/>
      <dgm:t>
        <a:bodyPr/>
        <a:lstStyle/>
        <a:p>
          <a:endParaRPr lang="en-US"/>
        </a:p>
      </dgm:t>
    </dgm:pt>
    <dgm:pt modelId="{DA8678AF-32AB-40FB-9841-A2BB9FA0DF6B}">
      <dgm:prSet/>
      <dgm:spPr/>
      <dgm:t>
        <a:bodyPr/>
        <a:lstStyle/>
        <a:p>
          <a:r>
            <a:rPr lang="en-GB"/>
            <a:t>How are you? Its nice to see you</a:t>
          </a:r>
          <a:endParaRPr lang="en-US"/>
        </a:p>
      </dgm:t>
    </dgm:pt>
    <dgm:pt modelId="{3F794371-60F0-4DF7-B8AC-6CC73F9F02B2}" type="parTrans" cxnId="{8B5216DE-15E6-4E7C-9841-108522ECADBF}">
      <dgm:prSet/>
      <dgm:spPr/>
      <dgm:t>
        <a:bodyPr/>
        <a:lstStyle/>
        <a:p>
          <a:endParaRPr lang="en-US"/>
        </a:p>
      </dgm:t>
    </dgm:pt>
    <dgm:pt modelId="{34F4CE7F-F44D-4689-AFEB-E8E2955AA2BE}" type="sibTrans" cxnId="{8B5216DE-15E6-4E7C-9841-108522ECADBF}">
      <dgm:prSet/>
      <dgm:spPr/>
      <dgm:t>
        <a:bodyPr/>
        <a:lstStyle/>
        <a:p>
          <a:endParaRPr lang="en-US"/>
        </a:p>
      </dgm:t>
    </dgm:pt>
    <dgm:pt modelId="{DEA4AD74-60AB-4E59-B258-1B4157FC0A85}">
      <dgm:prSet/>
      <dgm:spPr/>
      <dgm:t>
        <a:bodyPr/>
        <a:lstStyle/>
        <a:p>
          <a:r>
            <a:rPr lang="en-GB"/>
            <a:t>Talk about the weather</a:t>
          </a:r>
          <a:endParaRPr lang="en-US"/>
        </a:p>
      </dgm:t>
    </dgm:pt>
    <dgm:pt modelId="{7B08508A-1817-4A44-BAE2-2639E2F15AEE}" type="parTrans" cxnId="{6301B8EC-57F7-46C9-BB4A-44F33AC026A9}">
      <dgm:prSet/>
      <dgm:spPr/>
      <dgm:t>
        <a:bodyPr/>
        <a:lstStyle/>
        <a:p>
          <a:endParaRPr lang="en-US"/>
        </a:p>
      </dgm:t>
    </dgm:pt>
    <dgm:pt modelId="{93E4CEC2-4404-4784-A626-CCC097A2DDBC}" type="sibTrans" cxnId="{6301B8EC-57F7-46C9-BB4A-44F33AC026A9}">
      <dgm:prSet/>
      <dgm:spPr/>
      <dgm:t>
        <a:bodyPr/>
        <a:lstStyle/>
        <a:p>
          <a:endParaRPr lang="en-US"/>
        </a:p>
      </dgm:t>
    </dgm:pt>
    <dgm:pt modelId="{E0822AD7-8885-4694-8581-446C4AB480CF}">
      <dgm:prSet/>
      <dgm:spPr/>
      <dgm:t>
        <a:bodyPr/>
        <a:lstStyle/>
        <a:p>
          <a:r>
            <a:rPr lang="en-GB"/>
            <a:t>Other generic examples;</a:t>
          </a:r>
          <a:endParaRPr lang="en-US"/>
        </a:p>
      </dgm:t>
    </dgm:pt>
    <dgm:pt modelId="{2E4F2C38-39A8-43EF-B970-DA821E61681D}" type="parTrans" cxnId="{1D79F39C-5C01-4B3F-A9CB-8C470A48E82A}">
      <dgm:prSet/>
      <dgm:spPr/>
      <dgm:t>
        <a:bodyPr/>
        <a:lstStyle/>
        <a:p>
          <a:endParaRPr lang="en-US"/>
        </a:p>
      </dgm:t>
    </dgm:pt>
    <dgm:pt modelId="{C4584C25-E18F-4F65-9743-477BBB11CAC7}" type="sibTrans" cxnId="{1D79F39C-5C01-4B3F-A9CB-8C470A48E82A}">
      <dgm:prSet/>
      <dgm:spPr/>
      <dgm:t>
        <a:bodyPr/>
        <a:lstStyle/>
        <a:p>
          <a:endParaRPr lang="en-US"/>
        </a:p>
      </dgm:t>
    </dgm:pt>
    <dgm:pt modelId="{76DD2975-602E-44E5-B3AB-E4FCA70A5E41}">
      <dgm:prSet/>
      <dgm:spPr/>
      <dgm:t>
        <a:bodyPr/>
        <a:lstStyle/>
        <a:p>
          <a:r>
            <a:rPr lang="en-GB"/>
            <a:t>Weather</a:t>
          </a:r>
          <a:endParaRPr lang="en-US"/>
        </a:p>
      </dgm:t>
    </dgm:pt>
    <dgm:pt modelId="{B86CDB9C-FA6F-480F-ACE2-EAB8A5D2A9A0}" type="parTrans" cxnId="{78C7AC0C-3AF6-443C-A8E4-456D23079646}">
      <dgm:prSet/>
      <dgm:spPr/>
      <dgm:t>
        <a:bodyPr/>
        <a:lstStyle/>
        <a:p>
          <a:endParaRPr lang="en-US"/>
        </a:p>
      </dgm:t>
    </dgm:pt>
    <dgm:pt modelId="{54DF23AC-D235-4C8C-BD9A-7E0BB77B3E73}" type="sibTrans" cxnId="{78C7AC0C-3AF6-443C-A8E4-456D23079646}">
      <dgm:prSet/>
      <dgm:spPr/>
      <dgm:t>
        <a:bodyPr/>
        <a:lstStyle/>
        <a:p>
          <a:endParaRPr lang="en-US"/>
        </a:p>
      </dgm:t>
    </dgm:pt>
    <dgm:pt modelId="{A57EFE95-0017-4FBE-845E-717DD316F219}">
      <dgm:prSet/>
      <dgm:spPr/>
      <dgm:t>
        <a:bodyPr/>
        <a:lstStyle/>
        <a:p>
          <a:r>
            <a:rPr lang="en-GB"/>
            <a:t>Tv Programme</a:t>
          </a:r>
          <a:endParaRPr lang="en-US"/>
        </a:p>
      </dgm:t>
    </dgm:pt>
    <dgm:pt modelId="{EF94F13A-4BCE-41F0-9833-866D504D2606}" type="parTrans" cxnId="{40A87EEA-6377-49E3-80F7-32211315288B}">
      <dgm:prSet/>
      <dgm:spPr/>
      <dgm:t>
        <a:bodyPr/>
        <a:lstStyle/>
        <a:p>
          <a:endParaRPr lang="en-US"/>
        </a:p>
      </dgm:t>
    </dgm:pt>
    <dgm:pt modelId="{E57FE584-DBED-46E5-90C4-675BAE8E37A5}" type="sibTrans" cxnId="{40A87EEA-6377-49E3-80F7-32211315288B}">
      <dgm:prSet/>
      <dgm:spPr/>
      <dgm:t>
        <a:bodyPr/>
        <a:lstStyle/>
        <a:p>
          <a:endParaRPr lang="en-US"/>
        </a:p>
      </dgm:t>
    </dgm:pt>
    <dgm:pt modelId="{6B5CB067-E0B6-42F7-87F5-3B16F094CAF3}">
      <dgm:prSet/>
      <dgm:spPr/>
      <dgm:t>
        <a:bodyPr/>
        <a:lstStyle/>
        <a:p>
          <a:r>
            <a:rPr lang="en-GB"/>
            <a:t>Film</a:t>
          </a:r>
          <a:endParaRPr lang="en-US"/>
        </a:p>
      </dgm:t>
    </dgm:pt>
    <dgm:pt modelId="{F1030F97-003D-4125-AA48-3A4E74E9B424}" type="parTrans" cxnId="{1E98061B-AEBE-4B9D-9E1B-E4C7B5227A34}">
      <dgm:prSet/>
      <dgm:spPr/>
      <dgm:t>
        <a:bodyPr/>
        <a:lstStyle/>
        <a:p>
          <a:endParaRPr lang="en-US"/>
        </a:p>
      </dgm:t>
    </dgm:pt>
    <dgm:pt modelId="{6533FDDA-29FB-4EF7-98A0-C7251EFD7A55}" type="sibTrans" cxnId="{1E98061B-AEBE-4B9D-9E1B-E4C7B5227A34}">
      <dgm:prSet/>
      <dgm:spPr/>
      <dgm:t>
        <a:bodyPr/>
        <a:lstStyle/>
        <a:p>
          <a:endParaRPr lang="en-US"/>
        </a:p>
      </dgm:t>
    </dgm:pt>
    <dgm:pt modelId="{310055BC-85D5-42DF-9F9C-611AB139810E}">
      <dgm:prSet/>
      <dgm:spPr/>
      <dgm:t>
        <a:bodyPr/>
        <a:lstStyle/>
        <a:p>
          <a:r>
            <a:rPr lang="en-GB"/>
            <a:t>Sport </a:t>
          </a:r>
          <a:endParaRPr lang="en-US"/>
        </a:p>
      </dgm:t>
    </dgm:pt>
    <dgm:pt modelId="{48B59405-82FB-4D9A-B309-5418FBE71814}" type="parTrans" cxnId="{D8964337-B960-42D4-8851-22723EC24111}">
      <dgm:prSet/>
      <dgm:spPr/>
      <dgm:t>
        <a:bodyPr/>
        <a:lstStyle/>
        <a:p>
          <a:endParaRPr lang="en-US"/>
        </a:p>
      </dgm:t>
    </dgm:pt>
    <dgm:pt modelId="{C4199DD3-3900-4094-B115-8731E664F574}" type="sibTrans" cxnId="{D8964337-B960-42D4-8851-22723EC24111}">
      <dgm:prSet/>
      <dgm:spPr/>
      <dgm:t>
        <a:bodyPr/>
        <a:lstStyle/>
        <a:p>
          <a:endParaRPr lang="en-US"/>
        </a:p>
      </dgm:t>
    </dgm:pt>
    <dgm:pt modelId="{AAE05093-C3B0-4BBC-8A24-5496D3E0A4B6}" type="pres">
      <dgm:prSet presAssocID="{D0D0D6BD-ECD7-4B9F-86E5-47688C734877}" presName="root" presStyleCnt="0">
        <dgm:presLayoutVars>
          <dgm:dir/>
          <dgm:resizeHandles val="exact"/>
        </dgm:presLayoutVars>
      </dgm:prSet>
      <dgm:spPr/>
    </dgm:pt>
    <dgm:pt modelId="{FB76C78C-A047-4319-973A-90F6A07D0167}" type="pres">
      <dgm:prSet presAssocID="{60C3E2E3-1034-4DBE-8D36-C92224A2311B}" presName="compNode" presStyleCnt="0"/>
      <dgm:spPr/>
    </dgm:pt>
    <dgm:pt modelId="{4C3F6ED6-93BC-4637-AD61-BFC3F505CF32}" type="pres">
      <dgm:prSet presAssocID="{60C3E2E3-1034-4DBE-8D36-C92224A2311B}" presName="bgRect" presStyleLbl="bgShp" presStyleIdx="0" presStyleCnt="8"/>
      <dgm:spPr/>
    </dgm:pt>
    <dgm:pt modelId="{9850CF89-2112-4E3F-A2E2-8932B66BB5F2}" type="pres">
      <dgm:prSet presAssocID="{60C3E2E3-1034-4DBE-8D36-C92224A2311B}"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8C30C406-E73E-4927-BD70-9E6B7FD412C0}" type="pres">
      <dgm:prSet presAssocID="{60C3E2E3-1034-4DBE-8D36-C92224A2311B}" presName="spaceRect" presStyleCnt="0"/>
      <dgm:spPr/>
    </dgm:pt>
    <dgm:pt modelId="{23B60655-FAC2-4701-AEA4-EB3B723A53E1}" type="pres">
      <dgm:prSet presAssocID="{60C3E2E3-1034-4DBE-8D36-C92224A2311B}" presName="parTx" presStyleLbl="revTx" presStyleIdx="0" presStyleCnt="8">
        <dgm:presLayoutVars>
          <dgm:chMax val="0"/>
          <dgm:chPref val="0"/>
        </dgm:presLayoutVars>
      </dgm:prSet>
      <dgm:spPr/>
    </dgm:pt>
    <dgm:pt modelId="{9BF30DFC-CBA9-439B-8470-7363063E1C14}" type="pres">
      <dgm:prSet presAssocID="{4CCDC149-9A9D-45D4-8082-D098F1962016}" presName="sibTrans" presStyleCnt="0"/>
      <dgm:spPr/>
    </dgm:pt>
    <dgm:pt modelId="{313E4580-A138-47DB-9944-35ED1F8D12B0}" type="pres">
      <dgm:prSet presAssocID="{DA8678AF-32AB-40FB-9841-A2BB9FA0DF6B}" presName="compNode" presStyleCnt="0"/>
      <dgm:spPr/>
    </dgm:pt>
    <dgm:pt modelId="{8C22B36B-CDCD-4526-8BB3-5A8ED833C3D2}" type="pres">
      <dgm:prSet presAssocID="{DA8678AF-32AB-40FB-9841-A2BB9FA0DF6B}" presName="bgRect" presStyleLbl="bgShp" presStyleIdx="1" presStyleCnt="8"/>
      <dgm:spPr/>
    </dgm:pt>
    <dgm:pt modelId="{9ED904C6-3F49-4832-9C18-8B45DBDFA7F7}" type="pres">
      <dgm:prSet presAssocID="{DA8678AF-32AB-40FB-9841-A2BB9FA0DF6B}"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yes"/>
        </a:ext>
      </dgm:extLst>
    </dgm:pt>
    <dgm:pt modelId="{291BEAAD-0B58-4B2C-8275-5A246CD59FBF}" type="pres">
      <dgm:prSet presAssocID="{DA8678AF-32AB-40FB-9841-A2BB9FA0DF6B}" presName="spaceRect" presStyleCnt="0"/>
      <dgm:spPr/>
    </dgm:pt>
    <dgm:pt modelId="{8CF60FDD-DCD7-4DFD-B405-DB9377920127}" type="pres">
      <dgm:prSet presAssocID="{DA8678AF-32AB-40FB-9841-A2BB9FA0DF6B}" presName="parTx" presStyleLbl="revTx" presStyleIdx="1" presStyleCnt="8">
        <dgm:presLayoutVars>
          <dgm:chMax val="0"/>
          <dgm:chPref val="0"/>
        </dgm:presLayoutVars>
      </dgm:prSet>
      <dgm:spPr/>
    </dgm:pt>
    <dgm:pt modelId="{8095E8BB-6391-4316-A18B-EC24E40500C5}" type="pres">
      <dgm:prSet presAssocID="{34F4CE7F-F44D-4689-AFEB-E8E2955AA2BE}" presName="sibTrans" presStyleCnt="0"/>
      <dgm:spPr/>
    </dgm:pt>
    <dgm:pt modelId="{20780FDC-26EF-4082-BD3E-D5C624B16CFD}" type="pres">
      <dgm:prSet presAssocID="{DEA4AD74-60AB-4E59-B258-1B4157FC0A85}" presName="compNode" presStyleCnt="0"/>
      <dgm:spPr/>
    </dgm:pt>
    <dgm:pt modelId="{C590C6EB-8AE3-41F6-880E-CA3DB3573FE1}" type="pres">
      <dgm:prSet presAssocID="{DEA4AD74-60AB-4E59-B258-1B4157FC0A85}" presName="bgRect" presStyleLbl="bgShp" presStyleIdx="2" presStyleCnt="8"/>
      <dgm:spPr/>
    </dgm:pt>
    <dgm:pt modelId="{24420B79-AE10-4988-96AC-C5350A314019}" type="pres">
      <dgm:prSet presAssocID="{DEA4AD74-60AB-4E59-B258-1B4157FC0A85}"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rtial Sun"/>
        </a:ext>
      </dgm:extLst>
    </dgm:pt>
    <dgm:pt modelId="{0004E3B7-10EC-4F20-ADCF-EB3B9E281E69}" type="pres">
      <dgm:prSet presAssocID="{DEA4AD74-60AB-4E59-B258-1B4157FC0A85}" presName="spaceRect" presStyleCnt="0"/>
      <dgm:spPr/>
    </dgm:pt>
    <dgm:pt modelId="{0A2E1087-4380-4EDA-8BB3-804429D1B919}" type="pres">
      <dgm:prSet presAssocID="{DEA4AD74-60AB-4E59-B258-1B4157FC0A85}" presName="parTx" presStyleLbl="revTx" presStyleIdx="2" presStyleCnt="8">
        <dgm:presLayoutVars>
          <dgm:chMax val="0"/>
          <dgm:chPref val="0"/>
        </dgm:presLayoutVars>
      </dgm:prSet>
      <dgm:spPr/>
    </dgm:pt>
    <dgm:pt modelId="{1DF43563-D017-43A3-ADEF-36774095A964}" type="pres">
      <dgm:prSet presAssocID="{93E4CEC2-4404-4784-A626-CCC097A2DDBC}" presName="sibTrans" presStyleCnt="0"/>
      <dgm:spPr/>
    </dgm:pt>
    <dgm:pt modelId="{65BF5B3A-C964-4DEF-8C11-876374C70AFA}" type="pres">
      <dgm:prSet presAssocID="{E0822AD7-8885-4694-8581-446C4AB480CF}" presName="compNode" presStyleCnt="0"/>
      <dgm:spPr/>
    </dgm:pt>
    <dgm:pt modelId="{CB103C03-33AC-4067-AE84-BE0522F5477D}" type="pres">
      <dgm:prSet presAssocID="{E0822AD7-8885-4694-8581-446C4AB480CF}" presName="bgRect" presStyleLbl="bgShp" presStyleIdx="3" presStyleCnt="8"/>
      <dgm:spPr/>
    </dgm:pt>
    <dgm:pt modelId="{215E1F2C-A209-4229-8D86-996999C2B4A9}" type="pres">
      <dgm:prSet presAssocID="{E0822AD7-8885-4694-8581-446C4AB480CF}"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ument"/>
        </a:ext>
      </dgm:extLst>
    </dgm:pt>
    <dgm:pt modelId="{4E026DC4-1356-4811-8C3F-182EFEB51D77}" type="pres">
      <dgm:prSet presAssocID="{E0822AD7-8885-4694-8581-446C4AB480CF}" presName="spaceRect" presStyleCnt="0"/>
      <dgm:spPr/>
    </dgm:pt>
    <dgm:pt modelId="{1E5A87E8-3EC3-4388-BE54-01DC00511405}" type="pres">
      <dgm:prSet presAssocID="{E0822AD7-8885-4694-8581-446C4AB480CF}" presName="parTx" presStyleLbl="revTx" presStyleIdx="3" presStyleCnt="8">
        <dgm:presLayoutVars>
          <dgm:chMax val="0"/>
          <dgm:chPref val="0"/>
        </dgm:presLayoutVars>
      </dgm:prSet>
      <dgm:spPr/>
    </dgm:pt>
    <dgm:pt modelId="{F45C77E8-0C03-40D2-8FDD-8738A221FFC3}" type="pres">
      <dgm:prSet presAssocID="{C4584C25-E18F-4F65-9743-477BBB11CAC7}" presName="sibTrans" presStyleCnt="0"/>
      <dgm:spPr/>
    </dgm:pt>
    <dgm:pt modelId="{CCC38F6F-46A7-4CA2-B581-9431A1C089DB}" type="pres">
      <dgm:prSet presAssocID="{76DD2975-602E-44E5-B3AB-E4FCA70A5E41}" presName="compNode" presStyleCnt="0"/>
      <dgm:spPr/>
    </dgm:pt>
    <dgm:pt modelId="{2006C3F7-63F7-4341-AE02-DAD8C7745EEA}" type="pres">
      <dgm:prSet presAssocID="{76DD2975-602E-44E5-B3AB-E4FCA70A5E41}" presName="bgRect" presStyleLbl="bgShp" presStyleIdx="4" presStyleCnt="8"/>
      <dgm:spPr/>
    </dgm:pt>
    <dgm:pt modelId="{1716F2C3-38F1-4E05-BD3A-E30B18E9A0F9}" type="pres">
      <dgm:prSet presAssocID="{76DD2975-602E-44E5-B3AB-E4FCA70A5E41}"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ainbow"/>
        </a:ext>
      </dgm:extLst>
    </dgm:pt>
    <dgm:pt modelId="{F127921F-B3E2-41DD-B2E8-2C864F201102}" type="pres">
      <dgm:prSet presAssocID="{76DD2975-602E-44E5-B3AB-E4FCA70A5E41}" presName="spaceRect" presStyleCnt="0"/>
      <dgm:spPr/>
    </dgm:pt>
    <dgm:pt modelId="{064A7072-10A9-4FB5-A015-D74E7D07826E}" type="pres">
      <dgm:prSet presAssocID="{76DD2975-602E-44E5-B3AB-E4FCA70A5E41}" presName="parTx" presStyleLbl="revTx" presStyleIdx="4" presStyleCnt="8">
        <dgm:presLayoutVars>
          <dgm:chMax val="0"/>
          <dgm:chPref val="0"/>
        </dgm:presLayoutVars>
      </dgm:prSet>
      <dgm:spPr/>
    </dgm:pt>
    <dgm:pt modelId="{FA043144-6685-4079-8494-97E73FC7767E}" type="pres">
      <dgm:prSet presAssocID="{54DF23AC-D235-4C8C-BD9A-7E0BB77B3E73}" presName="sibTrans" presStyleCnt="0"/>
      <dgm:spPr/>
    </dgm:pt>
    <dgm:pt modelId="{6B8F5FEA-6056-40E2-84CE-0AA5CFAE79E5}" type="pres">
      <dgm:prSet presAssocID="{A57EFE95-0017-4FBE-845E-717DD316F219}" presName="compNode" presStyleCnt="0"/>
      <dgm:spPr/>
    </dgm:pt>
    <dgm:pt modelId="{CF21C3BA-051F-4B5E-AF65-2D7AFDF502BF}" type="pres">
      <dgm:prSet presAssocID="{A57EFE95-0017-4FBE-845E-717DD316F219}" presName="bgRect" presStyleLbl="bgShp" presStyleIdx="5" presStyleCnt="8"/>
      <dgm:spPr/>
    </dgm:pt>
    <dgm:pt modelId="{B6459832-0401-4ECD-AF21-3EE590625A60}" type="pres">
      <dgm:prSet presAssocID="{A57EFE95-0017-4FBE-845E-717DD316F219}"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Television"/>
        </a:ext>
      </dgm:extLst>
    </dgm:pt>
    <dgm:pt modelId="{0C9D687A-B84A-4BCB-8AC9-C2095AB82132}" type="pres">
      <dgm:prSet presAssocID="{A57EFE95-0017-4FBE-845E-717DD316F219}" presName="spaceRect" presStyleCnt="0"/>
      <dgm:spPr/>
    </dgm:pt>
    <dgm:pt modelId="{355D2E53-0AD8-40F8-9BEF-20040A4DB24A}" type="pres">
      <dgm:prSet presAssocID="{A57EFE95-0017-4FBE-845E-717DD316F219}" presName="parTx" presStyleLbl="revTx" presStyleIdx="5" presStyleCnt="8">
        <dgm:presLayoutVars>
          <dgm:chMax val="0"/>
          <dgm:chPref val="0"/>
        </dgm:presLayoutVars>
      </dgm:prSet>
      <dgm:spPr/>
    </dgm:pt>
    <dgm:pt modelId="{2C0B39B4-FE57-4FFD-80A9-BEC50F89AADE}" type="pres">
      <dgm:prSet presAssocID="{E57FE584-DBED-46E5-90C4-675BAE8E37A5}" presName="sibTrans" presStyleCnt="0"/>
      <dgm:spPr/>
    </dgm:pt>
    <dgm:pt modelId="{4F738947-CC6E-4E42-819D-AC89796D5E3A}" type="pres">
      <dgm:prSet presAssocID="{6B5CB067-E0B6-42F7-87F5-3B16F094CAF3}" presName="compNode" presStyleCnt="0"/>
      <dgm:spPr/>
    </dgm:pt>
    <dgm:pt modelId="{E2F888EA-9742-47D6-86D3-6C31B9AFC828}" type="pres">
      <dgm:prSet presAssocID="{6B5CB067-E0B6-42F7-87F5-3B16F094CAF3}" presName="bgRect" presStyleLbl="bgShp" presStyleIdx="6" presStyleCnt="8"/>
      <dgm:spPr/>
    </dgm:pt>
    <dgm:pt modelId="{FD55F44A-57BE-4A80-A96F-0DAFF901F34A}" type="pres">
      <dgm:prSet presAssocID="{6B5CB067-E0B6-42F7-87F5-3B16F094CAF3}"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Film reel"/>
        </a:ext>
      </dgm:extLst>
    </dgm:pt>
    <dgm:pt modelId="{7AB58C9D-61AD-4E3A-9292-6F330110D360}" type="pres">
      <dgm:prSet presAssocID="{6B5CB067-E0B6-42F7-87F5-3B16F094CAF3}" presName="spaceRect" presStyleCnt="0"/>
      <dgm:spPr/>
    </dgm:pt>
    <dgm:pt modelId="{CF6CE9FC-2B1D-48E8-BEE5-B8B4EF42BF64}" type="pres">
      <dgm:prSet presAssocID="{6B5CB067-E0B6-42F7-87F5-3B16F094CAF3}" presName="parTx" presStyleLbl="revTx" presStyleIdx="6" presStyleCnt="8">
        <dgm:presLayoutVars>
          <dgm:chMax val="0"/>
          <dgm:chPref val="0"/>
        </dgm:presLayoutVars>
      </dgm:prSet>
      <dgm:spPr/>
    </dgm:pt>
    <dgm:pt modelId="{AC291B51-8D4A-49AD-8597-53BEFCC2D213}" type="pres">
      <dgm:prSet presAssocID="{6533FDDA-29FB-4EF7-98A0-C7251EFD7A55}" presName="sibTrans" presStyleCnt="0"/>
      <dgm:spPr/>
    </dgm:pt>
    <dgm:pt modelId="{41C9CE76-EDFC-470B-8A2B-1ED6137371A0}" type="pres">
      <dgm:prSet presAssocID="{310055BC-85D5-42DF-9F9C-611AB139810E}" presName="compNode" presStyleCnt="0"/>
      <dgm:spPr/>
    </dgm:pt>
    <dgm:pt modelId="{ED349AFD-0899-415E-967B-E2D45FB3656F}" type="pres">
      <dgm:prSet presAssocID="{310055BC-85D5-42DF-9F9C-611AB139810E}" presName="bgRect" presStyleLbl="bgShp" presStyleIdx="7" presStyleCnt="8"/>
      <dgm:spPr/>
    </dgm:pt>
    <dgm:pt modelId="{9063B0A4-EAB7-4DDD-8644-CE7B6B7B662A}" type="pres">
      <dgm:prSet presAssocID="{310055BC-85D5-42DF-9F9C-611AB139810E}"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Ice hockey"/>
        </a:ext>
      </dgm:extLst>
    </dgm:pt>
    <dgm:pt modelId="{CF5ADA22-8B0B-450D-A030-D87C3C97F9FA}" type="pres">
      <dgm:prSet presAssocID="{310055BC-85D5-42DF-9F9C-611AB139810E}" presName="spaceRect" presStyleCnt="0"/>
      <dgm:spPr/>
    </dgm:pt>
    <dgm:pt modelId="{1CAB20A4-78E2-4DFF-AC1E-68C2C91B5BDA}" type="pres">
      <dgm:prSet presAssocID="{310055BC-85D5-42DF-9F9C-611AB139810E}" presName="parTx" presStyleLbl="revTx" presStyleIdx="7" presStyleCnt="8">
        <dgm:presLayoutVars>
          <dgm:chMax val="0"/>
          <dgm:chPref val="0"/>
        </dgm:presLayoutVars>
      </dgm:prSet>
      <dgm:spPr/>
    </dgm:pt>
  </dgm:ptLst>
  <dgm:cxnLst>
    <dgm:cxn modelId="{78C7AC0C-3AF6-443C-A8E4-456D23079646}" srcId="{D0D0D6BD-ECD7-4B9F-86E5-47688C734877}" destId="{76DD2975-602E-44E5-B3AB-E4FCA70A5E41}" srcOrd="4" destOrd="0" parTransId="{B86CDB9C-FA6F-480F-ACE2-EAB8A5D2A9A0}" sibTransId="{54DF23AC-D235-4C8C-BD9A-7E0BB77B3E73}"/>
    <dgm:cxn modelId="{C964870E-5D36-4729-BA99-2E87F7EE13BA}" type="presOf" srcId="{310055BC-85D5-42DF-9F9C-611AB139810E}" destId="{1CAB20A4-78E2-4DFF-AC1E-68C2C91B5BDA}" srcOrd="0" destOrd="0" presId="urn:microsoft.com/office/officeart/2018/2/layout/IconVerticalSolidList"/>
    <dgm:cxn modelId="{1E98061B-AEBE-4B9D-9E1B-E4C7B5227A34}" srcId="{D0D0D6BD-ECD7-4B9F-86E5-47688C734877}" destId="{6B5CB067-E0B6-42F7-87F5-3B16F094CAF3}" srcOrd="6" destOrd="0" parTransId="{F1030F97-003D-4125-AA48-3A4E74E9B424}" sibTransId="{6533FDDA-29FB-4EF7-98A0-C7251EFD7A55}"/>
    <dgm:cxn modelId="{C2B2F42F-2517-4E89-9033-156249AF7C49}" type="presOf" srcId="{A57EFE95-0017-4FBE-845E-717DD316F219}" destId="{355D2E53-0AD8-40F8-9BEF-20040A4DB24A}" srcOrd="0" destOrd="0" presId="urn:microsoft.com/office/officeart/2018/2/layout/IconVerticalSolidList"/>
    <dgm:cxn modelId="{D8964337-B960-42D4-8851-22723EC24111}" srcId="{D0D0D6BD-ECD7-4B9F-86E5-47688C734877}" destId="{310055BC-85D5-42DF-9F9C-611AB139810E}" srcOrd="7" destOrd="0" parTransId="{48B59405-82FB-4D9A-B309-5418FBE71814}" sibTransId="{C4199DD3-3900-4094-B115-8731E664F574}"/>
    <dgm:cxn modelId="{2790175B-739C-436B-9CCC-7DF5C73E4D3D}" type="presOf" srcId="{60C3E2E3-1034-4DBE-8D36-C92224A2311B}" destId="{23B60655-FAC2-4701-AEA4-EB3B723A53E1}" srcOrd="0" destOrd="0" presId="urn:microsoft.com/office/officeart/2018/2/layout/IconVerticalSolidList"/>
    <dgm:cxn modelId="{D7C13163-6799-4C73-A25B-2ADB41E0F216}" type="presOf" srcId="{76DD2975-602E-44E5-B3AB-E4FCA70A5E41}" destId="{064A7072-10A9-4FB5-A015-D74E7D07826E}" srcOrd="0" destOrd="0" presId="urn:microsoft.com/office/officeart/2018/2/layout/IconVerticalSolidList"/>
    <dgm:cxn modelId="{5864A869-F2E1-4667-BBEC-754839107B18}" type="presOf" srcId="{D0D0D6BD-ECD7-4B9F-86E5-47688C734877}" destId="{AAE05093-C3B0-4BBC-8A24-5496D3E0A4B6}" srcOrd="0" destOrd="0" presId="urn:microsoft.com/office/officeart/2018/2/layout/IconVerticalSolidList"/>
    <dgm:cxn modelId="{3347754D-F2FF-4481-B7DF-A41D21E8E308}" type="presOf" srcId="{E0822AD7-8885-4694-8581-446C4AB480CF}" destId="{1E5A87E8-3EC3-4388-BE54-01DC00511405}" srcOrd="0" destOrd="0" presId="urn:microsoft.com/office/officeart/2018/2/layout/IconVerticalSolidList"/>
    <dgm:cxn modelId="{31218473-9B3F-4DEB-90AA-9CA68D8C4828}" type="presOf" srcId="{DEA4AD74-60AB-4E59-B258-1B4157FC0A85}" destId="{0A2E1087-4380-4EDA-8BB3-804429D1B919}" srcOrd="0" destOrd="0" presId="urn:microsoft.com/office/officeart/2018/2/layout/IconVerticalSolidList"/>
    <dgm:cxn modelId="{A8F42B93-232B-4BAE-8881-3F8FB63C684B}" type="presOf" srcId="{DA8678AF-32AB-40FB-9841-A2BB9FA0DF6B}" destId="{8CF60FDD-DCD7-4DFD-B405-DB9377920127}" srcOrd="0" destOrd="0" presId="urn:microsoft.com/office/officeart/2018/2/layout/IconVerticalSolidList"/>
    <dgm:cxn modelId="{833BB296-6482-4FB8-936C-3FA27783E459}" type="presOf" srcId="{6B5CB067-E0B6-42F7-87F5-3B16F094CAF3}" destId="{CF6CE9FC-2B1D-48E8-BEE5-B8B4EF42BF64}" srcOrd="0" destOrd="0" presId="urn:microsoft.com/office/officeart/2018/2/layout/IconVerticalSolidList"/>
    <dgm:cxn modelId="{1D79F39C-5C01-4B3F-A9CB-8C470A48E82A}" srcId="{D0D0D6BD-ECD7-4B9F-86E5-47688C734877}" destId="{E0822AD7-8885-4694-8581-446C4AB480CF}" srcOrd="3" destOrd="0" parTransId="{2E4F2C38-39A8-43EF-B970-DA821E61681D}" sibTransId="{C4584C25-E18F-4F65-9743-477BBB11CAC7}"/>
    <dgm:cxn modelId="{8A0A77BA-8ED6-4797-B605-22EECD68543E}" srcId="{D0D0D6BD-ECD7-4B9F-86E5-47688C734877}" destId="{60C3E2E3-1034-4DBE-8D36-C92224A2311B}" srcOrd="0" destOrd="0" parTransId="{AC00B9FD-A2B3-436F-9232-A91C28A4E7BA}" sibTransId="{4CCDC149-9A9D-45D4-8082-D098F1962016}"/>
    <dgm:cxn modelId="{8B5216DE-15E6-4E7C-9841-108522ECADBF}" srcId="{D0D0D6BD-ECD7-4B9F-86E5-47688C734877}" destId="{DA8678AF-32AB-40FB-9841-A2BB9FA0DF6B}" srcOrd="1" destOrd="0" parTransId="{3F794371-60F0-4DF7-B8AC-6CC73F9F02B2}" sibTransId="{34F4CE7F-F44D-4689-AFEB-E8E2955AA2BE}"/>
    <dgm:cxn modelId="{40A87EEA-6377-49E3-80F7-32211315288B}" srcId="{D0D0D6BD-ECD7-4B9F-86E5-47688C734877}" destId="{A57EFE95-0017-4FBE-845E-717DD316F219}" srcOrd="5" destOrd="0" parTransId="{EF94F13A-4BCE-41F0-9833-866D504D2606}" sibTransId="{E57FE584-DBED-46E5-90C4-675BAE8E37A5}"/>
    <dgm:cxn modelId="{6301B8EC-57F7-46C9-BB4A-44F33AC026A9}" srcId="{D0D0D6BD-ECD7-4B9F-86E5-47688C734877}" destId="{DEA4AD74-60AB-4E59-B258-1B4157FC0A85}" srcOrd="2" destOrd="0" parTransId="{7B08508A-1817-4A44-BAE2-2639E2F15AEE}" sibTransId="{93E4CEC2-4404-4784-A626-CCC097A2DDBC}"/>
    <dgm:cxn modelId="{CD4A8668-5FFE-43DD-AF30-3540C5AE01F6}" type="presParOf" srcId="{AAE05093-C3B0-4BBC-8A24-5496D3E0A4B6}" destId="{FB76C78C-A047-4319-973A-90F6A07D0167}" srcOrd="0" destOrd="0" presId="urn:microsoft.com/office/officeart/2018/2/layout/IconVerticalSolidList"/>
    <dgm:cxn modelId="{334D1815-E667-4CC5-8E95-8626DEDA9C8A}" type="presParOf" srcId="{FB76C78C-A047-4319-973A-90F6A07D0167}" destId="{4C3F6ED6-93BC-4637-AD61-BFC3F505CF32}" srcOrd="0" destOrd="0" presId="urn:microsoft.com/office/officeart/2018/2/layout/IconVerticalSolidList"/>
    <dgm:cxn modelId="{65F758A5-642B-4A25-9DC7-24AA497327FF}" type="presParOf" srcId="{FB76C78C-A047-4319-973A-90F6A07D0167}" destId="{9850CF89-2112-4E3F-A2E2-8932B66BB5F2}" srcOrd="1" destOrd="0" presId="urn:microsoft.com/office/officeart/2018/2/layout/IconVerticalSolidList"/>
    <dgm:cxn modelId="{E7053FF6-2C89-4824-A328-C3D45A37D911}" type="presParOf" srcId="{FB76C78C-A047-4319-973A-90F6A07D0167}" destId="{8C30C406-E73E-4927-BD70-9E6B7FD412C0}" srcOrd="2" destOrd="0" presId="urn:microsoft.com/office/officeart/2018/2/layout/IconVerticalSolidList"/>
    <dgm:cxn modelId="{261DDEA2-AF83-4930-B072-7444BFA6AB71}" type="presParOf" srcId="{FB76C78C-A047-4319-973A-90F6A07D0167}" destId="{23B60655-FAC2-4701-AEA4-EB3B723A53E1}" srcOrd="3" destOrd="0" presId="urn:microsoft.com/office/officeart/2018/2/layout/IconVerticalSolidList"/>
    <dgm:cxn modelId="{58169C3A-CC29-4F81-9671-3F9A452E1018}" type="presParOf" srcId="{AAE05093-C3B0-4BBC-8A24-5496D3E0A4B6}" destId="{9BF30DFC-CBA9-439B-8470-7363063E1C14}" srcOrd="1" destOrd="0" presId="urn:microsoft.com/office/officeart/2018/2/layout/IconVerticalSolidList"/>
    <dgm:cxn modelId="{0826D921-B6F4-4BC8-967A-E353C5036AC5}" type="presParOf" srcId="{AAE05093-C3B0-4BBC-8A24-5496D3E0A4B6}" destId="{313E4580-A138-47DB-9944-35ED1F8D12B0}" srcOrd="2" destOrd="0" presId="urn:microsoft.com/office/officeart/2018/2/layout/IconVerticalSolidList"/>
    <dgm:cxn modelId="{D280A359-D78D-490C-9FAA-38F24740B549}" type="presParOf" srcId="{313E4580-A138-47DB-9944-35ED1F8D12B0}" destId="{8C22B36B-CDCD-4526-8BB3-5A8ED833C3D2}" srcOrd="0" destOrd="0" presId="urn:microsoft.com/office/officeart/2018/2/layout/IconVerticalSolidList"/>
    <dgm:cxn modelId="{CB3B4106-4E56-493E-B74E-1AFB3A3B3BE9}" type="presParOf" srcId="{313E4580-A138-47DB-9944-35ED1F8D12B0}" destId="{9ED904C6-3F49-4832-9C18-8B45DBDFA7F7}" srcOrd="1" destOrd="0" presId="urn:microsoft.com/office/officeart/2018/2/layout/IconVerticalSolidList"/>
    <dgm:cxn modelId="{E414E7F4-6DA3-44D5-BE99-99AC205D99D3}" type="presParOf" srcId="{313E4580-A138-47DB-9944-35ED1F8D12B0}" destId="{291BEAAD-0B58-4B2C-8275-5A246CD59FBF}" srcOrd="2" destOrd="0" presId="urn:microsoft.com/office/officeart/2018/2/layout/IconVerticalSolidList"/>
    <dgm:cxn modelId="{A4D982C2-35D3-49B7-86EA-8B928801A604}" type="presParOf" srcId="{313E4580-A138-47DB-9944-35ED1F8D12B0}" destId="{8CF60FDD-DCD7-4DFD-B405-DB9377920127}" srcOrd="3" destOrd="0" presId="urn:microsoft.com/office/officeart/2018/2/layout/IconVerticalSolidList"/>
    <dgm:cxn modelId="{97990EC6-FCCB-45FC-92E1-3A751D9FAA3A}" type="presParOf" srcId="{AAE05093-C3B0-4BBC-8A24-5496D3E0A4B6}" destId="{8095E8BB-6391-4316-A18B-EC24E40500C5}" srcOrd="3" destOrd="0" presId="urn:microsoft.com/office/officeart/2018/2/layout/IconVerticalSolidList"/>
    <dgm:cxn modelId="{836D1BD1-032F-4EDC-BFB9-38644C5CF979}" type="presParOf" srcId="{AAE05093-C3B0-4BBC-8A24-5496D3E0A4B6}" destId="{20780FDC-26EF-4082-BD3E-D5C624B16CFD}" srcOrd="4" destOrd="0" presId="urn:microsoft.com/office/officeart/2018/2/layout/IconVerticalSolidList"/>
    <dgm:cxn modelId="{33CAFB9B-8536-49E2-AA8D-F1BCC84F7039}" type="presParOf" srcId="{20780FDC-26EF-4082-BD3E-D5C624B16CFD}" destId="{C590C6EB-8AE3-41F6-880E-CA3DB3573FE1}" srcOrd="0" destOrd="0" presId="urn:microsoft.com/office/officeart/2018/2/layout/IconVerticalSolidList"/>
    <dgm:cxn modelId="{5BBD93DC-3990-4AFA-A157-F0C31E3AA77A}" type="presParOf" srcId="{20780FDC-26EF-4082-BD3E-D5C624B16CFD}" destId="{24420B79-AE10-4988-96AC-C5350A314019}" srcOrd="1" destOrd="0" presId="urn:microsoft.com/office/officeart/2018/2/layout/IconVerticalSolidList"/>
    <dgm:cxn modelId="{F444CBF1-B435-455A-A99B-2848CD2D5114}" type="presParOf" srcId="{20780FDC-26EF-4082-BD3E-D5C624B16CFD}" destId="{0004E3B7-10EC-4F20-ADCF-EB3B9E281E69}" srcOrd="2" destOrd="0" presId="urn:microsoft.com/office/officeart/2018/2/layout/IconVerticalSolidList"/>
    <dgm:cxn modelId="{8DF584D3-E6BC-4239-A5C0-313FB81AA7B7}" type="presParOf" srcId="{20780FDC-26EF-4082-BD3E-D5C624B16CFD}" destId="{0A2E1087-4380-4EDA-8BB3-804429D1B919}" srcOrd="3" destOrd="0" presId="urn:microsoft.com/office/officeart/2018/2/layout/IconVerticalSolidList"/>
    <dgm:cxn modelId="{BA230216-862A-4045-A0B8-1D56824DDCA3}" type="presParOf" srcId="{AAE05093-C3B0-4BBC-8A24-5496D3E0A4B6}" destId="{1DF43563-D017-43A3-ADEF-36774095A964}" srcOrd="5" destOrd="0" presId="urn:microsoft.com/office/officeart/2018/2/layout/IconVerticalSolidList"/>
    <dgm:cxn modelId="{771633EB-25C0-4FB4-83A8-DFCCC123CE15}" type="presParOf" srcId="{AAE05093-C3B0-4BBC-8A24-5496D3E0A4B6}" destId="{65BF5B3A-C964-4DEF-8C11-876374C70AFA}" srcOrd="6" destOrd="0" presId="urn:microsoft.com/office/officeart/2018/2/layout/IconVerticalSolidList"/>
    <dgm:cxn modelId="{0663F10C-9A45-452A-AA82-05D07BF8EB78}" type="presParOf" srcId="{65BF5B3A-C964-4DEF-8C11-876374C70AFA}" destId="{CB103C03-33AC-4067-AE84-BE0522F5477D}" srcOrd="0" destOrd="0" presId="urn:microsoft.com/office/officeart/2018/2/layout/IconVerticalSolidList"/>
    <dgm:cxn modelId="{8DB33F6D-53E5-42BF-90EF-5553DAE32C2D}" type="presParOf" srcId="{65BF5B3A-C964-4DEF-8C11-876374C70AFA}" destId="{215E1F2C-A209-4229-8D86-996999C2B4A9}" srcOrd="1" destOrd="0" presId="urn:microsoft.com/office/officeart/2018/2/layout/IconVerticalSolidList"/>
    <dgm:cxn modelId="{DE3E5281-E2DA-4BE6-BA39-3F374EF31D46}" type="presParOf" srcId="{65BF5B3A-C964-4DEF-8C11-876374C70AFA}" destId="{4E026DC4-1356-4811-8C3F-182EFEB51D77}" srcOrd="2" destOrd="0" presId="urn:microsoft.com/office/officeart/2018/2/layout/IconVerticalSolidList"/>
    <dgm:cxn modelId="{2BC6A044-2D9F-42C4-9B0D-E6B88F4DF4BF}" type="presParOf" srcId="{65BF5B3A-C964-4DEF-8C11-876374C70AFA}" destId="{1E5A87E8-3EC3-4388-BE54-01DC00511405}" srcOrd="3" destOrd="0" presId="urn:microsoft.com/office/officeart/2018/2/layout/IconVerticalSolidList"/>
    <dgm:cxn modelId="{6C2A7384-AD34-4796-A568-76B5AD0BFE98}" type="presParOf" srcId="{AAE05093-C3B0-4BBC-8A24-5496D3E0A4B6}" destId="{F45C77E8-0C03-40D2-8FDD-8738A221FFC3}" srcOrd="7" destOrd="0" presId="urn:microsoft.com/office/officeart/2018/2/layout/IconVerticalSolidList"/>
    <dgm:cxn modelId="{B43968FF-F929-4525-A725-00039495DEB0}" type="presParOf" srcId="{AAE05093-C3B0-4BBC-8A24-5496D3E0A4B6}" destId="{CCC38F6F-46A7-4CA2-B581-9431A1C089DB}" srcOrd="8" destOrd="0" presId="urn:microsoft.com/office/officeart/2018/2/layout/IconVerticalSolidList"/>
    <dgm:cxn modelId="{7E2729AE-6DA5-4848-9F1A-61111356F989}" type="presParOf" srcId="{CCC38F6F-46A7-4CA2-B581-9431A1C089DB}" destId="{2006C3F7-63F7-4341-AE02-DAD8C7745EEA}" srcOrd="0" destOrd="0" presId="urn:microsoft.com/office/officeart/2018/2/layout/IconVerticalSolidList"/>
    <dgm:cxn modelId="{C84536CF-3D86-455F-8CE4-D3456FB91210}" type="presParOf" srcId="{CCC38F6F-46A7-4CA2-B581-9431A1C089DB}" destId="{1716F2C3-38F1-4E05-BD3A-E30B18E9A0F9}" srcOrd="1" destOrd="0" presId="urn:microsoft.com/office/officeart/2018/2/layout/IconVerticalSolidList"/>
    <dgm:cxn modelId="{9EB04D18-E2B0-4120-9EE2-6952643FCB58}" type="presParOf" srcId="{CCC38F6F-46A7-4CA2-B581-9431A1C089DB}" destId="{F127921F-B3E2-41DD-B2E8-2C864F201102}" srcOrd="2" destOrd="0" presId="urn:microsoft.com/office/officeart/2018/2/layout/IconVerticalSolidList"/>
    <dgm:cxn modelId="{E189B4F5-4BEC-400E-A00E-48B0E4FB15DF}" type="presParOf" srcId="{CCC38F6F-46A7-4CA2-B581-9431A1C089DB}" destId="{064A7072-10A9-4FB5-A015-D74E7D07826E}" srcOrd="3" destOrd="0" presId="urn:microsoft.com/office/officeart/2018/2/layout/IconVerticalSolidList"/>
    <dgm:cxn modelId="{95709894-16C3-4074-8EFF-E77EF1AF4D88}" type="presParOf" srcId="{AAE05093-C3B0-4BBC-8A24-5496D3E0A4B6}" destId="{FA043144-6685-4079-8494-97E73FC7767E}" srcOrd="9" destOrd="0" presId="urn:microsoft.com/office/officeart/2018/2/layout/IconVerticalSolidList"/>
    <dgm:cxn modelId="{B159225A-F0C3-4CAB-82A5-25E10D327F23}" type="presParOf" srcId="{AAE05093-C3B0-4BBC-8A24-5496D3E0A4B6}" destId="{6B8F5FEA-6056-40E2-84CE-0AA5CFAE79E5}" srcOrd="10" destOrd="0" presId="urn:microsoft.com/office/officeart/2018/2/layout/IconVerticalSolidList"/>
    <dgm:cxn modelId="{6F7EB77D-2F8B-4CCF-9F8E-B80CF4C83864}" type="presParOf" srcId="{6B8F5FEA-6056-40E2-84CE-0AA5CFAE79E5}" destId="{CF21C3BA-051F-4B5E-AF65-2D7AFDF502BF}" srcOrd="0" destOrd="0" presId="urn:microsoft.com/office/officeart/2018/2/layout/IconVerticalSolidList"/>
    <dgm:cxn modelId="{770F1EDF-1193-4022-8536-E3E44CA75D6A}" type="presParOf" srcId="{6B8F5FEA-6056-40E2-84CE-0AA5CFAE79E5}" destId="{B6459832-0401-4ECD-AF21-3EE590625A60}" srcOrd="1" destOrd="0" presId="urn:microsoft.com/office/officeart/2018/2/layout/IconVerticalSolidList"/>
    <dgm:cxn modelId="{4A9FFE73-EBA0-4211-9F23-A972F26C7DCE}" type="presParOf" srcId="{6B8F5FEA-6056-40E2-84CE-0AA5CFAE79E5}" destId="{0C9D687A-B84A-4BCB-8AC9-C2095AB82132}" srcOrd="2" destOrd="0" presId="urn:microsoft.com/office/officeart/2018/2/layout/IconVerticalSolidList"/>
    <dgm:cxn modelId="{2E5D4F3D-F8D0-4F43-9A31-80A0A0CCB7C4}" type="presParOf" srcId="{6B8F5FEA-6056-40E2-84CE-0AA5CFAE79E5}" destId="{355D2E53-0AD8-40F8-9BEF-20040A4DB24A}" srcOrd="3" destOrd="0" presId="urn:microsoft.com/office/officeart/2018/2/layout/IconVerticalSolidList"/>
    <dgm:cxn modelId="{2307631B-5D6D-4C57-8E5A-1826770E5726}" type="presParOf" srcId="{AAE05093-C3B0-4BBC-8A24-5496D3E0A4B6}" destId="{2C0B39B4-FE57-4FFD-80A9-BEC50F89AADE}" srcOrd="11" destOrd="0" presId="urn:microsoft.com/office/officeart/2018/2/layout/IconVerticalSolidList"/>
    <dgm:cxn modelId="{C416BEB1-2D90-4A38-9DC2-4263DD244BE8}" type="presParOf" srcId="{AAE05093-C3B0-4BBC-8A24-5496D3E0A4B6}" destId="{4F738947-CC6E-4E42-819D-AC89796D5E3A}" srcOrd="12" destOrd="0" presId="urn:microsoft.com/office/officeart/2018/2/layout/IconVerticalSolidList"/>
    <dgm:cxn modelId="{CE07113F-A0BF-4431-AE14-BCFD8F43EC18}" type="presParOf" srcId="{4F738947-CC6E-4E42-819D-AC89796D5E3A}" destId="{E2F888EA-9742-47D6-86D3-6C31B9AFC828}" srcOrd="0" destOrd="0" presId="urn:microsoft.com/office/officeart/2018/2/layout/IconVerticalSolidList"/>
    <dgm:cxn modelId="{918BBE0F-161A-4DFE-A745-743B1BFB8C66}" type="presParOf" srcId="{4F738947-CC6E-4E42-819D-AC89796D5E3A}" destId="{FD55F44A-57BE-4A80-A96F-0DAFF901F34A}" srcOrd="1" destOrd="0" presId="urn:microsoft.com/office/officeart/2018/2/layout/IconVerticalSolidList"/>
    <dgm:cxn modelId="{5717DDBE-F97B-4631-81BA-64F20FA09387}" type="presParOf" srcId="{4F738947-CC6E-4E42-819D-AC89796D5E3A}" destId="{7AB58C9D-61AD-4E3A-9292-6F330110D360}" srcOrd="2" destOrd="0" presId="urn:microsoft.com/office/officeart/2018/2/layout/IconVerticalSolidList"/>
    <dgm:cxn modelId="{D1D9A1A7-9BBA-4ADF-9BF9-C7CFEF06A8E6}" type="presParOf" srcId="{4F738947-CC6E-4E42-819D-AC89796D5E3A}" destId="{CF6CE9FC-2B1D-48E8-BEE5-B8B4EF42BF64}" srcOrd="3" destOrd="0" presId="urn:microsoft.com/office/officeart/2018/2/layout/IconVerticalSolidList"/>
    <dgm:cxn modelId="{51F1552A-A059-4C95-9646-CDBB0B899B62}" type="presParOf" srcId="{AAE05093-C3B0-4BBC-8A24-5496D3E0A4B6}" destId="{AC291B51-8D4A-49AD-8597-53BEFCC2D213}" srcOrd="13" destOrd="0" presId="urn:microsoft.com/office/officeart/2018/2/layout/IconVerticalSolidList"/>
    <dgm:cxn modelId="{7723F3A3-7824-43B0-9AFE-42363EB6494D}" type="presParOf" srcId="{AAE05093-C3B0-4BBC-8A24-5496D3E0A4B6}" destId="{41C9CE76-EDFC-470B-8A2B-1ED6137371A0}" srcOrd="14" destOrd="0" presId="urn:microsoft.com/office/officeart/2018/2/layout/IconVerticalSolidList"/>
    <dgm:cxn modelId="{FAF97185-8777-4787-9FBE-D72BA5A7D299}" type="presParOf" srcId="{41C9CE76-EDFC-470B-8A2B-1ED6137371A0}" destId="{ED349AFD-0899-415E-967B-E2D45FB3656F}" srcOrd="0" destOrd="0" presId="urn:microsoft.com/office/officeart/2018/2/layout/IconVerticalSolidList"/>
    <dgm:cxn modelId="{2B50C17E-F3DC-4C9E-821B-8102BDA41659}" type="presParOf" srcId="{41C9CE76-EDFC-470B-8A2B-1ED6137371A0}" destId="{9063B0A4-EAB7-4DDD-8644-CE7B6B7B662A}" srcOrd="1" destOrd="0" presId="urn:microsoft.com/office/officeart/2018/2/layout/IconVerticalSolidList"/>
    <dgm:cxn modelId="{8C389D8B-631A-4CC2-A742-5527873D5954}" type="presParOf" srcId="{41C9CE76-EDFC-470B-8A2B-1ED6137371A0}" destId="{CF5ADA22-8B0B-450D-A030-D87C3C97F9FA}" srcOrd="2" destOrd="0" presId="urn:microsoft.com/office/officeart/2018/2/layout/IconVerticalSolidList"/>
    <dgm:cxn modelId="{B7248CC6-0529-4C41-8360-083D080BD44D}" type="presParOf" srcId="{41C9CE76-EDFC-470B-8A2B-1ED6137371A0}" destId="{1CAB20A4-78E2-4DFF-AC1E-68C2C91B5BD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CCE7B96-2F0C-497F-8FDD-00354C03081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69B62B6-EE3E-4C26-B5C1-B39E6DE4874E}">
      <dgm:prSet/>
      <dgm:spPr/>
      <dgm:t>
        <a:bodyPr/>
        <a:lstStyle/>
        <a:p>
          <a:r>
            <a:rPr lang="en-GB"/>
            <a:t>The more times you meet the same person, the more you can develop conversations about common interests.</a:t>
          </a:r>
          <a:endParaRPr lang="en-US"/>
        </a:p>
      </dgm:t>
    </dgm:pt>
    <dgm:pt modelId="{2B196375-9BF6-415B-9ED3-C9142F872F7D}" type="parTrans" cxnId="{1B986B94-EB12-409A-8020-398C2369DD26}">
      <dgm:prSet/>
      <dgm:spPr/>
      <dgm:t>
        <a:bodyPr/>
        <a:lstStyle/>
        <a:p>
          <a:endParaRPr lang="en-US"/>
        </a:p>
      </dgm:t>
    </dgm:pt>
    <dgm:pt modelId="{C2682467-B9CD-4C94-AA52-3553E511E3D3}" type="sibTrans" cxnId="{1B986B94-EB12-409A-8020-398C2369DD26}">
      <dgm:prSet/>
      <dgm:spPr/>
      <dgm:t>
        <a:bodyPr/>
        <a:lstStyle/>
        <a:p>
          <a:endParaRPr lang="en-US"/>
        </a:p>
      </dgm:t>
    </dgm:pt>
    <dgm:pt modelId="{6B84A33C-A376-4375-8159-98CEA29D1A2E}">
      <dgm:prSet/>
      <dgm:spPr/>
      <dgm:t>
        <a:bodyPr/>
        <a:lstStyle/>
        <a:p>
          <a:r>
            <a:rPr lang="en-GB"/>
            <a:t>Talk about things that you know the other person likes as well as the things that you like. If you both like the same things then you could talk about these. </a:t>
          </a:r>
          <a:endParaRPr lang="en-US"/>
        </a:p>
      </dgm:t>
    </dgm:pt>
    <dgm:pt modelId="{2C897DDC-A338-459D-BEB6-0AF94E64FDE6}" type="parTrans" cxnId="{0FBD56F1-ACD9-4E5F-AD77-7DB75BEBC878}">
      <dgm:prSet/>
      <dgm:spPr/>
      <dgm:t>
        <a:bodyPr/>
        <a:lstStyle/>
        <a:p>
          <a:endParaRPr lang="en-US"/>
        </a:p>
      </dgm:t>
    </dgm:pt>
    <dgm:pt modelId="{7DB4956A-4358-44AD-9F80-A5CD94C203FE}" type="sibTrans" cxnId="{0FBD56F1-ACD9-4E5F-AD77-7DB75BEBC878}">
      <dgm:prSet/>
      <dgm:spPr/>
      <dgm:t>
        <a:bodyPr/>
        <a:lstStyle/>
        <a:p>
          <a:endParaRPr lang="en-US"/>
        </a:p>
      </dgm:t>
    </dgm:pt>
    <dgm:pt modelId="{48205FEB-4C5A-48A8-AD84-35E97718D79E}">
      <dgm:prSet/>
      <dgm:spPr/>
      <dgm:t>
        <a:bodyPr/>
        <a:lstStyle/>
        <a:p>
          <a:r>
            <a:rPr lang="en-GB"/>
            <a:t>Take it in turns when talking to people. Let them answer your questions and give them a chance to ask you a question in return if they want to</a:t>
          </a:r>
          <a:endParaRPr lang="en-US"/>
        </a:p>
      </dgm:t>
    </dgm:pt>
    <dgm:pt modelId="{84096CE2-1A38-41E1-8155-87AC4C415174}" type="parTrans" cxnId="{D7B46DB7-F17C-4F53-8AC5-E56E66EEB517}">
      <dgm:prSet/>
      <dgm:spPr/>
      <dgm:t>
        <a:bodyPr/>
        <a:lstStyle/>
        <a:p>
          <a:endParaRPr lang="en-US"/>
        </a:p>
      </dgm:t>
    </dgm:pt>
    <dgm:pt modelId="{8824BE8A-B731-46C0-9B97-8C85E60F218E}" type="sibTrans" cxnId="{D7B46DB7-F17C-4F53-8AC5-E56E66EEB517}">
      <dgm:prSet/>
      <dgm:spPr/>
      <dgm:t>
        <a:bodyPr/>
        <a:lstStyle/>
        <a:p>
          <a:endParaRPr lang="en-US"/>
        </a:p>
      </dgm:t>
    </dgm:pt>
    <dgm:pt modelId="{48B1CD8E-9856-4178-A7F6-33F515B9EF50}" type="pres">
      <dgm:prSet presAssocID="{CCCE7B96-2F0C-497F-8FDD-00354C030811}" presName="root" presStyleCnt="0">
        <dgm:presLayoutVars>
          <dgm:dir/>
          <dgm:resizeHandles val="exact"/>
        </dgm:presLayoutVars>
      </dgm:prSet>
      <dgm:spPr/>
    </dgm:pt>
    <dgm:pt modelId="{C5476665-0F85-4DB4-9AF7-C488DECB0B4A}" type="pres">
      <dgm:prSet presAssocID="{369B62B6-EE3E-4C26-B5C1-B39E6DE4874E}" presName="compNode" presStyleCnt="0"/>
      <dgm:spPr/>
    </dgm:pt>
    <dgm:pt modelId="{33C84EBE-DF8C-4286-B287-4EDE0A65A58C}" type="pres">
      <dgm:prSet presAssocID="{369B62B6-EE3E-4C26-B5C1-B39E6DE4874E}" presName="bgRect" presStyleLbl="bgShp" presStyleIdx="0" presStyleCnt="3"/>
      <dgm:spPr/>
    </dgm:pt>
    <dgm:pt modelId="{2E908E29-739D-4B28-A58D-B00E999B1164}" type="pres">
      <dgm:prSet presAssocID="{369B62B6-EE3E-4C26-B5C1-B39E6DE4874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Network"/>
        </a:ext>
      </dgm:extLst>
    </dgm:pt>
    <dgm:pt modelId="{FCD5D600-FDD0-4F77-B643-C9CC300E6C88}" type="pres">
      <dgm:prSet presAssocID="{369B62B6-EE3E-4C26-B5C1-B39E6DE4874E}" presName="spaceRect" presStyleCnt="0"/>
      <dgm:spPr/>
    </dgm:pt>
    <dgm:pt modelId="{C82D894C-41E4-40F4-978F-3708E47564D0}" type="pres">
      <dgm:prSet presAssocID="{369B62B6-EE3E-4C26-B5C1-B39E6DE4874E}" presName="parTx" presStyleLbl="revTx" presStyleIdx="0" presStyleCnt="3">
        <dgm:presLayoutVars>
          <dgm:chMax val="0"/>
          <dgm:chPref val="0"/>
        </dgm:presLayoutVars>
      </dgm:prSet>
      <dgm:spPr/>
    </dgm:pt>
    <dgm:pt modelId="{0DB7AFA5-7436-4592-99F0-8F7D924C40BC}" type="pres">
      <dgm:prSet presAssocID="{C2682467-B9CD-4C94-AA52-3553E511E3D3}" presName="sibTrans" presStyleCnt="0"/>
      <dgm:spPr/>
    </dgm:pt>
    <dgm:pt modelId="{ABF703BF-147F-4468-9130-ECFAD3199664}" type="pres">
      <dgm:prSet presAssocID="{6B84A33C-A376-4375-8159-98CEA29D1A2E}" presName="compNode" presStyleCnt="0"/>
      <dgm:spPr/>
    </dgm:pt>
    <dgm:pt modelId="{B5887B40-BCF4-4700-AE94-24DA1EF33377}" type="pres">
      <dgm:prSet presAssocID="{6B84A33C-A376-4375-8159-98CEA29D1A2E}" presName="bgRect" presStyleLbl="bgShp" presStyleIdx="1" presStyleCnt="3"/>
      <dgm:spPr/>
    </dgm:pt>
    <dgm:pt modelId="{5EC9C3EA-17DE-497E-B786-88350FD543F0}" type="pres">
      <dgm:prSet presAssocID="{6B84A33C-A376-4375-8159-98CEA29D1A2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humbs Up Sign"/>
        </a:ext>
      </dgm:extLst>
    </dgm:pt>
    <dgm:pt modelId="{52893812-D473-4E6E-97FB-9B84257B77CE}" type="pres">
      <dgm:prSet presAssocID="{6B84A33C-A376-4375-8159-98CEA29D1A2E}" presName="spaceRect" presStyleCnt="0"/>
      <dgm:spPr/>
    </dgm:pt>
    <dgm:pt modelId="{1C503BF8-8883-4C10-9A6A-B0D859E0BC22}" type="pres">
      <dgm:prSet presAssocID="{6B84A33C-A376-4375-8159-98CEA29D1A2E}" presName="parTx" presStyleLbl="revTx" presStyleIdx="1" presStyleCnt="3">
        <dgm:presLayoutVars>
          <dgm:chMax val="0"/>
          <dgm:chPref val="0"/>
        </dgm:presLayoutVars>
      </dgm:prSet>
      <dgm:spPr/>
    </dgm:pt>
    <dgm:pt modelId="{E1530F34-A547-486E-869F-B1DCCACA2184}" type="pres">
      <dgm:prSet presAssocID="{7DB4956A-4358-44AD-9F80-A5CD94C203FE}" presName="sibTrans" presStyleCnt="0"/>
      <dgm:spPr/>
    </dgm:pt>
    <dgm:pt modelId="{A979F962-4498-4223-B4CE-6DD8081E5A88}" type="pres">
      <dgm:prSet presAssocID="{48205FEB-4C5A-48A8-AD84-35E97718D79E}" presName="compNode" presStyleCnt="0"/>
      <dgm:spPr/>
    </dgm:pt>
    <dgm:pt modelId="{28290D43-325B-4511-ACC6-DD9EB967C7FA}" type="pres">
      <dgm:prSet presAssocID="{48205FEB-4C5A-48A8-AD84-35E97718D79E}" presName="bgRect" presStyleLbl="bgShp" presStyleIdx="2" presStyleCnt="3"/>
      <dgm:spPr/>
    </dgm:pt>
    <dgm:pt modelId="{3A165C45-8113-4DF1-8568-B44E70AB5E0A}" type="pres">
      <dgm:prSet presAssocID="{48205FEB-4C5A-48A8-AD84-35E97718D79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s"/>
        </a:ext>
      </dgm:extLst>
    </dgm:pt>
    <dgm:pt modelId="{9BF46141-A521-436D-BD82-CF7368810120}" type="pres">
      <dgm:prSet presAssocID="{48205FEB-4C5A-48A8-AD84-35E97718D79E}" presName="spaceRect" presStyleCnt="0"/>
      <dgm:spPr/>
    </dgm:pt>
    <dgm:pt modelId="{C97D3927-3FC3-4F11-8DD5-AB602AAEFDE0}" type="pres">
      <dgm:prSet presAssocID="{48205FEB-4C5A-48A8-AD84-35E97718D79E}" presName="parTx" presStyleLbl="revTx" presStyleIdx="2" presStyleCnt="3">
        <dgm:presLayoutVars>
          <dgm:chMax val="0"/>
          <dgm:chPref val="0"/>
        </dgm:presLayoutVars>
      </dgm:prSet>
      <dgm:spPr/>
    </dgm:pt>
  </dgm:ptLst>
  <dgm:cxnLst>
    <dgm:cxn modelId="{844EC620-8921-4CE0-B3AF-FE2F217F71B3}" type="presOf" srcId="{6B84A33C-A376-4375-8159-98CEA29D1A2E}" destId="{1C503BF8-8883-4C10-9A6A-B0D859E0BC22}" srcOrd="0" destOrd="0" presId="urn:microsoft.com/office/officeart/2018/2/layout/IconVerticalSolidList"/>
    <dgm:cxn modelId="{D2EAD626-968B-4902-B04B-6076779E0171}" type="presOf" srcId="{48205FEB-4C5A-48A8-AD84-35E97718D79E}" destId="{C97D3927-3FC3-4F11-8DD5-AB602AAEFDE0}" srcOrd="0" destOrd="0" presId="urn:microsoft.com/office/officeart/2018/2/layout/IconVerticalSolidList"/>
    <dgm:cxn modelId="{02819946-71E7-4946-8D3C-936D58BB19A6}" type="presOf" srcId="{369B62B6-EE3E-4C26-B5C1-B39E6DE4874E}" destId="{C82D894C-41E4-40F4-978F-3708E47564D0}" srcOrd="0" destOrd="0" presId="urn:microsoft.com/office/officeart/2018/2/layout/IconVerticalSolidList"/>
    <dgm:cxn modelId="{8DE31149-AA73-470B-B0BD-22DC0394D124}" type="presOf" srcId="{CCCE7B96-2F0C-497F-8FDD-00354C030811}" destId="{48B1CD8E-9856-4178-A7F6-33F515B9EF50}" srcOrd="0" destOrd="0" presId="urn:microsoft.com/office/officeart/2018/2/layout/IconVerticalSolidList"/>
    <dgm:cxn modelId="{1B986B94-EB12-409A-8020-398C2369DD26}" srcId="{CCCE7B96-2F0C-497F-8FDD-00354C030811}" destId="{369B62B6-EE3E-4C26-B5C1-B39E6DE4874E}" srcOrd="0" destOrd="0" parTransId="{2B196375-9BF6-415B-9ED3-C9142F872F7D}" sibTransId="{C2682467-B9CD-4C94-AA52-3553E511E3D3}"/>
    <dgm:cxn modelId="{D7B46DB7-F17C-4F53-8AC5-E56E66EEB517}" srcId="{CCCE7B96-2F0C-497F-8FDD-00354C030811}" destId="{48205FEB-4C5A-48A8-AD84-35E97718D79E}" srcOrd="2" destOrd="0" parTransId="{84096CE2-1A38-41E1-8155-87AC4C415174}" sibTransId="{8824BE8A-B731-46C0-9B97-8C85E60F218E}"/>
    <dgm:cxn modelId="{0FBD56F1-ACD9-4E5F-AD77-7DB75BEBC878}" srcId="{CCCE7B96-2F0C-497F-8FDD-00354C030811}" destId="{6B84A33C-A376-4375-8159-98CEA29D1A2E}" srcOrd="1" destOrd="0" parTransId="{2C897DDC-A338-459D-BEB6-0AF94E64FDE6}" sibTransId="{7DB4956A-4358-44AD-9F80-A5CD94C203FE}"/>
    <dgm:cxn modelId="{461F1A0A-8FB1-4E55-848E-750797FACC8A}" type="presParOf" srcId="{48B1CD8E-9856-4178-A7F6-33F515B9EF50}" destId="{C5476665-0F85-4DB4-9AF7-C488DECB0B4A}" srcOrd="0" destOrd="0" presId="urn:microsoft.com/office/officeart/2018/2/layout/IconVerticalSolidList"/>
    <dgm:cxn modelId="{87B13109-76E2-437D-A0BC-FAE01CC31B27}" type="presParOf" srcId="{C5476665-0F85-4DB4-9AF7-C488DECB0B4A}" destId="{33C84EBE-DF8C-4286-B287-4EDE0A65A58C}" srcOrd="0" destOrd="0" presId="urn:microsoft.com/office/officeart/2018/2/layout/IconVerticalSolidList"/>
    <dgm:cxn modelId="{E3D6943C-5457-4124-BED8-8E9C50E206C6}" type="presParOf" srcId="{C5476665-0F85-4DB4-9AF7-C488DECB0B4A}" destId="{2E908E29-739D-4B28-A58D-B00E999B1164}" srcOrd="1" destOrd="0" presId="urn:microsoft.com/office/officeart/2018/2/layout/IconVerticalSolidList"/>
    <dgm:cxn modelId="{AB09DD61-2D28-4391-AD02-40E6E06DFA62}" type="presParOf" srcId="{C5476665-0F85-4DB4-9AF7-C488DECB0B4A}" destId="{FCD5D600-FDD0-4F77-B643-C9CC300E6C88}" srcOrd="2" destOrd="0" presId="urn:microsoft.com/office/officeart/2018/2/layout/IconVerticalSolidList"/>
    <dgm:cxn modelId="{A61A7A14-6A93-48C5-B3BB-E63418E335C9}" type="presParOf" srcId="{C5476665-0F85-4DB4-9AF7-C488DECB0B4A}" destId="{C82D894C-41E4-40F4-978F-3708E47564D0}" srcOrd="3" destOrd="0" presId="urn:microsoft.com/office/officeart/2018/2/layout/IconVerticalSolidList"/>
    <dgm:cxn modelId="{3CB876A2-C805-42EF-ADA6-C45141E684E5}" type="presParOf" srcId="{48B1CD8E-9856-4178-A7F6-33F515B9EF50}" destId="{0DB7AFA5-7436-4592-99F0-8F7D924C40BC}" srcOrd="1" destOrd="0" presId="urn:microsoft.com/office/officeart/2018/2/layout/IconVerticalSolidList"/>
    <dgm:cxn modelId="{DBB8F493-BE88-4E40-92A8-2105CE7B1D7F}" type="presParOf" srcId="{48B1CD8E-9856-4178-A7F6-33F515B9EF50}" destId="{ABF703BF-147F-4468-9130-ECFAD3199664}" srcOrd="2" destOrd="0" presId="urn:microsoft.com/office/officeart/2018/2/layout/IconVerticalSolidList"/>
    <dgm:cxn modelId="{4600CB33-2601-470F-9CB9-B93474F8BACF}" type="presParOf" srcId="{ABF703BF-147F-4468-9130-ECFAD3199664}" destId="{B5887B40-BCF4-4700-AE94-24DA1EF33377}" srcOrd="0" destOrd="0" presId="urn:microsoft.com/office/officeart/2018/2/layout/IconVerticalSolidList"/>
    <dgm:cxn modelId="{31F174B2-9D79-434B-869D-369DA388D978}" type="presParOf" srcId="{ABF703BF-147F-4468-9130-ECFAD3199664}" destId="{5EC9C3EA-17DE-497E-B786-88350FD543F0}" srcOrd="1" destOrd="0" presId="urn:microsoft.com/office/officeart/2018/2/layout/IconVerticalSolidList"/>
    <dgm:cxn modelId="{5C1B2CCC-C385-40C8-8574-15290C34D1B3}" type="presParOf" srcId="{ABF703BF-147F-4468-9130-ECFAD3199664}" destId="{52893812-D473-4E6E-97FB-9B84257B77CE}" srcOrd="2" destOrd="0" presId="urn:microsoft.com/office/officeart/2018/2/layout/IconVerticalSolidList"/>
    <dgm:cxn modelId="{3347C904-BDCC-4660-8C6D-9FB964071F2D}" type="presParOf" srcId="{ABF703BF-147F-4468-9130-ECFAD3199664}" destId="{1C503BF8-8883-4C10-9A6A-B0D859E0BC22}" srcOrd="3" destOrd="0" presId="urn:microsoft.com/office/officeart/2018/2/layout/IconVerticalSolidList"/>
    <dgm:cxn modelId="{E082F69B-4D8E-4AF1-806A-4837998F8EEF}" type="presParOf" srcId="{48B1CD8E-9856-4178-A7F6-33F515B9EF50}" destId="{E1530F34-A547-486E-869F-B1DCCACA2184}" srcOrd="3" destOrd="0" presId="urn:microsoft.com/office/officeart/2018/2/layout/IconVerticalSolidList"/>
    <dgm:cxn modelId="{CBB2345C-6B8F-4B39-847A-4AFB4581E0B8}" type="presParOf" srcId="{48B1CD8E-9856-4178-A7F6-33F515B9EF50}" destId="{A979F962-4498-4223-B4CE-6DD8081E5A88}" srcOrd="4" destOrd="0" presId="urn:microsoft.com/office/officeart/2018/2/layout/IconVerticalSolidList"/>
    <dgm:cxn modelId="{8AE3C58F-339B-4576-B660-934092E6B7AB}" type="presParOf" srcId="{A979F962-4498-4223-B4CE-6DD8081E5A88}" destId="{28290D43-325B-4511-ACC6-DD9EB967C7FA}" srcOrd="0" destOrd="0" presId="urn:microsoft.com/office/officeart/2018/2/layout/IconVerticalSolidList"/>
    <dgm:cxn modelId="{AE60BB2A-9A0B-46E7-9B99-16192F7A27C3}" type="presParOf" srcId="{A979F962-4498-4223-B4CE-6DD8081E5A88}" destId="{3A165C45-8113-4DF1-8568-B44E70AB5E0A}" srcOrd="1" destOrd="0" presId="urn:microsoft.com/office/officeart/2018/2/layout/IconVerticalSolidList"/>
    <dgm:cxn modelId="{2CC3C01A-733E-42B7-8FDA-A5F1BF9FA718}" type="presParOf" srcId="{A979F962-4498-4223-B4CE-6DD8081E5A88}" destId="{9BF46141-A521-436D-BD82-CF7368810120}" srcOrd="2" destOrd="0" presId="urn:microsoft.com/office/officeart/2018/2/layout/IconVerticalSolidList"/>
    <dgm:cxn modelId="{8B16B7C4-18AF-46E6-B64C-68C77AD6FAAA}" type="presParOf" srcId="{A979F962-4498-4223-B4CE-6DD8081E5A88}" destId="{C97D3927-3FC3-4F11-8DD5-AB602AAEFDE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90E0A67-6ADD-4021-97B0-D48948307A62}"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C745C9D1-3CEC-4F93-955F-764C3FE02CDF}">
      <dgm:prSet/>
      <dgm:spPr/>
      <dgm:t>
        <a:bodyPr/>
        <a:lstStyle/>
        <a:p>
          <a:r>
            <a:rPr lang="en-GB"/>
            <a:t>Watch out for signals that someone wants to end a conversation with you. </a:t>
          </a:r>
          <a:endParaRPr lang="en-US"/>
        </a:p>
      </dgm:t>
    </dgm:pt>
    <dgm:pt modelId="{8551E122-6006-47F9-B63F-D52C917A15A9}" type="parTrans" cxnId="{B84CBDA6-26AB-401C-B328-2F13CD7A3C52}">
      <dgm:prSet/>
      <dgm:spPr/>
      <dgm:t>
        <a:bodyPr/>
        <a:lstStyle/>
        <a:p>
          <a:endParaRPr lang="en-US"/>
        </a:p>
      </dgm:t>
    </dgm:pt>
    <dgm:pt modelId="{1959848E-26D1-4F78-B365-68B5CBDC3D6A}" type="sibTrans" cxnId="{B84CBDA6-26AB-401C-B328-2F13CD7A3C52}">
      <dgm:prSet/>
      <dgm:spPr/>
      <dgm:t>
        <a:bodyPr/>
        <a:lstStyle/>
        <a:p>
          <a:endParaRPr lang="en-US"/>
        </a:p>
      </dgm:t>
    </dgm:pt>
    <dgm:pt modelId="{DFCB254E-427F-4F5B-A335-3A86AEBD7099}">
      <dgm:prSet/>
      <dgm:spPr/>
      <dgm:t>
        <a:bodyPr/>
        <a:lstStyle/>
        <a:p>
          <a:r>
            <a:rPr lang="en-GB"/>
            <a:t>These may include:</a:t>
          </a:r>
          <a:endParaRPr lang="en-US"/>
        </a:p>
      </dgm:t>
    </dgm:pt>
    <dgm:pt modelId="{D5CF1EFB-D4F5-4F83-BC15-506C81B597C6}" type="parTrans" cxnId="{D9C523EE-B7A9-4D5E-AF13-2FC0633E3A27}">
      <dgm:prSet/>
      <dgm:spPr/>
      <dgm:t>
        <a:bodyPr/>
        <a:lstStyle/>
        <a:p>
          <a:endParaRPr lang="en-US"/>
        </a:p>
      </dgm:t>
    </dgm:pt>
    <dgm:pt modelId="{EC02F973-AFC3-47B9-93BE-9CCC3EBD8E6D}" type="sibTrans" cxnId="{D9C523EE-B7A9-4D5E-AF13-2FC0633E3A27}">
      <dgm:prSet/>
      <dgm:spPr/>
      <dgm:t>
        <a:bodyPr/>
        <a:lstStyle/>
        <a:p>
          <a:endParaRPr lang="en-US"/>
        </a:p>
      </dgm:t>
    </dgm:pt>
    <dgm:pt modelId="{BA5CB832-22B2-4576-B814-D46F387DCECF}">
      <dgm:prSet/>
      <dgm:spPr/>
      <dgm:t>
        <a:bodyPr/>
        <a:lstStyle/>
        <a:p>
          <a:r>
            <a:rPr lang="en-GB"/>
            <a:t>not asking questions back </a:t>
          </a:r>
          <a:endParaRPr lang="en-US"/>
        </a:p>
      </dgm:t>
    </dgm:pt>
    <dgm:pt modelId="{B217D1AD-1B73-4418-BC7E-1A30A45F6580}" type="parTrans" cxnId="{F27C76B4-089E-4E59-BA23-5B704A66DA1C}">
      <dgm:prSet/>
      <dgm:spPr/>
      <dgm:t>
        <a:bodyPr/>
        <a:lstStyle/>
        <a:p>
          <a:endParaRPr lang="en-US"/>
        </a:p>
      </dgm:t>
    </dgm:pt>
    <dgm:pt modelId="{360116D3-CCE7-4F25-84D4-B9CE52010A40}" type="sibTrans" cxnId="{F27C76B4-089E-4E59-BA23-5B704A66DA1C}">
      <dgm:prSet/>
      <dgm:spPr/>
      <dgm:t>
        <a:bodyPr/>
        <a:lstStyle/>
        <a:p>
          <a:endParaRPr lang="en-US"/>
        </a:p>
      </dgm:t>
    </dgm:pt>
    <dgm:pt modelId="{78C30FCD-7A2A-45FD-A91A-7D724AEB0463}">
      <dgm:prSet/>
      <dgm:spPr/>
      <dgm:t>
        <a:bodyPr/>
        <a:lstStyle/>
        <a:p>
          <a:r>
            <a:rPr lang="en-GB"/>
            <a:t>looking around the room </a:t>
          </a:r>
          <a:endParaRPr lang="en-US"/>
        </a:p>
      </dgm:t>
    </dgm:pt>
    <dgm:pt modelId="{07CE007A-48B6-4862-956D-F450053421AC}" type="parTrans" cxnId="{1C87850B-61F2-47CD-9D91-ED8359C4D26B}">
      <dgm:prSet/>
      <dgm:spPr/>
      <dgm:t>
        <a:bodyPr/>
        <a:lstStyle/>
        <a:p>
          <a:endParaRPr lang="en-US"/>
        </a:p>
      </dgm:t>
    </dgm:pt>
    <dgm:pt modelId="{3DB36793-7C92-48C8-BC57-AB21E6306F40}" type="sibTrans" cxnId="{1C87850B-61F2-47CD-9D91-ED8359C4D26B}">
      <dgm:prSet/>
      <dgm:spPr/>
      <dgm:t>
        <a:bodyPr/>
        <a:lstStyle/>
        <a:p>
          <a:endParaRPr lang="en-US"/>
        </a:p>
      </dgm:t>
    </dgm:pt>
    <dgm:pt modelId="{AB7C8E50-E448-406D-9A41-F0E719B92238}">
      <dgm:prSet/>
      <dgm:spPr/>
      <dgm:t>
        <a:bodyPr/>
        <a:lstStyle/>
        <a:p>
          <a:r>
            <a:rPr lang="en-GB"/>
            <a:t>Yawning, looking at their watch </a:t>
          </a:r>
          <a:endParaRPr lang="en-US"/>
        </a:p>
      </dgm:t>
    </dgm:pt>
    <dgm:pt modelId="{31EAD579-0DB7-430F-8CE7-ED5B369C8CA2}" type="parTrans" cxnId="{D7DE1AF6-8D26-4767-84BA-0DD863AED31C}">
      <dgm:prSet/>
      <dgm:spPr/>
      <dgm:t>
        <a:bodyPr/>
        <a:lstStyle/>
        <a:p>
          <a:endParaRPr lang="en-US"/>
        </a:p>
      </dgm:t>
    </dgm:pt>
    <dgm:pt modelId="{331DA8B6-9596-4011-8611-FE1464EA967B}" type="sibTrans" cxnId="{D7DE1AF6-8D26-4767-84BA-0DD863AED31C}">
      <dgm:prSet/>
      <dgm:spPr/>
      <dgm:t>
        <a:bodyPr/>
        <a:lstStyle/>
        <a:p>
          <a:endParaRPr lang="en-US"/>
        </a:p>
      </dgm:t>
    </dgm:pt>
    <dgm:pt modelId="{FC8DCA6F-B81D-43BC-8BCD-9A0F18665681}">
      <dgm:prSet/>
      <dgm:spPr/>
      <dgm:t>
        <a:bodyPr/>
        <a:lstStyle/>
        <a:p>
          <a:r>
            <a:rPr lang="en-GB"/>
            <a:t>saying they have got to go and do something.</a:t>
          </a:r>
          <a:endParaRPr lang="en-US"/>
        </a:p>
      </dgm:t>
    </dgm:pt>
    <dgm:pt modelId="{0F53ADFE-FAA0-4BEB-AFF3-D1D1E6B72C8E}" type="parTrans" cxnId="{F0138ED0-17A2-4FCE-9936-AF07E9ED0032}">
      <dgm:prSet/>
      <dgm:spPr/>
      <dgm:t>
        <a:bodyPr/>
        <a:lstStyle/>
        <a:p>
          <a:endParaRPr lang="en-US"/>
        </a:p>
      </dgm:t>
    </dgm:pt>
    <dgm:pt modelId="{39BB9228-C237-4424-A5AD-6DDD8ED93409}" type="sibTrans" cxnId="{F0138ED0-17A2-4FCE-9936-AF07E9ED0032}">
      <dgm:prSet/>
      <dgm:spPr/>
      <dgm:t>
        <a:bodyPr/>
        <a:lstStyle/>
        <a:p>
          <a:endParaRPr lang="en-US"/>
        </a:p>
      </dgm:t>
    </dgm:pt>
    <dgm:pt modelId="{57999F12-D267-4C76-90E1-AEC1BE7C2479}" type="pres">
      <dgm:prSet presAssocID="{590E0A67-6ADD-4021-97B0-D48948307A62}" presName="Name0" presStyleCnt="0">
        <dgm:presLayoutVars>
          <dgm:dir/>
          <dgm:resizeHandles val="exact"/>
        </dgm:presLayoutVars>
      </dgm:prSet>
      <dgm:spPr/>
    </dgm:pt>
    <dgm:pt modelId="{AD784032-E5CC-4511-8CDF-58D70E235FA4}" type="pres">
      <dgm:prSet presAssocID="{C745C9D1-3CEC-4F93-955F-764C3FE02CDF}" presName="node" presStyleLbl="node1" presStyleIdx="0" presStyleCnt="6">
        <dgm:presLayoutVars>
          <dgm:bulletEnabled val="1"/>
        </dgm:presLayoutVars>
      </dgm:prSet>
      <dgm:spPr/>
    </dgm:pt>
    <dgm:pt modelId="{DFA482F7-505B-40AD-BE77-D641083D8284}" type="pres">
      <dgm:prSet presAssocID="{1959848E-26D1-4F78-B365-68B5CBDC3D6A}" presName="sibTrans" presStyleLbl="sibTrans1D1" presStyleIdx="0" presStyleCnt="5"/>
      <dgm:spPr/>
    </dgm:pt>
    <dgm:pt modelId="{FF071830-0E69-419F-84AC-D7ED1FC20F66}" type="pres">
      <dgm:prSet presAssocID="{1959848E-26D1-4F78-B365-68B5CBDC3D6A}" presName="connectorText" presStyleLbl="sibTrans1D1" presStyleIdx="0" presStyleCnt="5"/>
      <dgm:spPr/>
    </dgm:pt>
    <dgm:pt modelId="{92020A88-B5C8-482C-B1A1-3FA6B0FF49FD}" type="pres">
      <dgm:prSet presAssocID="{DFCB254E-427F-4F5B-A335-3A86AEBD7099}" presName="node" presStyleLbl="node1" presStyleIdx="1" presStyleCnt="6">
        <dgm:presLayoutVars>
          <dgm:bulletEnabled val="1"/>
        </dgm:presLayoutVars>
      </dgm:prSet>
      <dgm:spPr/>
    </dgm:pt>
    <dgm:pt modelId="{654C0DED-4FF4-46B1-94A9-CBA6F49768E7}" type="pres">
      <dgm:prSet presAssocID="{EC02F973-AFC3-47B9-93BE-9CCC3EBD8E6D}" presName="sibTrans" presStyleLbl="sibTrans1D1" presStyleIdx="1" presStyleCnt="5"/>
      <dgm:spPr/>
    </dgm:pt>
    <dgm:pt modelId="{E632088F-0447-4E74-A575-D758EF72C46F}" type="pres">
      <dgm:prSet presAssocID="{EC02F973-AFC3-47B9-93BE-9CCC3EBD8E6D}" presName="connectorText" presStyleLbl="sibTrans1D1" presStyleIdx="1" presStyleCnt="5"/>
      <dgm:spPr/>
    </dgm:pt>
    <dgm:pt modelId="{B3137197-2C41-48BD-8598-EB1EC9EE3F7E}" type="pres">
      <dgm:prSet presAssocID="{BA5CB832-22B2-4576-B814-D46F387DCECF}" presName="node" presStyleLbl="node1" presStyleIdx="2" presStyleCnt="6">
        <dgm:presLayoutVars>
          <dgm:bulletEnabled val="1"/>
        </dgm:presLayoutVars>
      </dgm:prSet>
      <dgm:spPr/>
    </dgm:pt>
    <dgm:pt modelId="{83F8D8A5-DB88-4560-8367-3C85D7068D3E}" type="pres">
      <dgm:prSet presAssocID="{360116D3-CCE7-4F25-84D4-B9CE52010A40}" presName="sibTrans" presStyleLbl="sibTrans1D1" presStyleIdx="2" presStyleCnt="5"/>
      <dgm:spPr/>
    </dgm:pt>
    <dgm:pt modelId="{E5DDF11C-A2A1-4690-9EE9-AFE1BA905D35}" type="pres">
      <dgm:prSet presAssocID="{360116D3-CCE7-4F25-84D4-B9CE52010A40}" presName="connectorText" presStyleLbl="sibTrans1D1" presStyleIdx="2" presStyleCnt="5"/>
      <dgm:spPr/>
    </dgm:pt>
    <dgm:pt modelId="{8FE6509D-CAF6-4BB3-8ABC-99BA84B87870}" type="pres">
      <dgm:prSet presAssocID="{78C30FCD-7A2A-45FD-A91A-7D724AEB0463}" presName="node" presStyleLbl="node1" presStyleIdx="3" presStyleCnt="6">
        <dgm:presLayoutVars>
          <dgm:bulletEnabled val="1"/>
        </dgm:presLayoutVars>
      </dgm:prSet>
      <dgm:spPr/>
    </dgm:pt>
    <dgm:pt modelId="{6EDA463A-0F09-45E5-973C-DF81408226FC}" type="pres">
      <dgm:prSet presAssocID="{3DB36793-7C92-48C8-BC57-AB21E6306F40}" presName="sibTrans" presStyleLbl="sibTrans1D1" presStyleIdx="3" presStyleCnt="5"/>
      <dgm:spPr/>
    </dgm:pt>
    <dgm:pt modelId="{024DB3E8-9F97-4AEF-BB6E-D9F4842A5F05}" type="pres">
      <dgm:prSet presAssocID="{3DB36793-7C92-48C8-BC57-AB21E6306F40}" presName="connectorText" presStyleLbl="sibTrans1D1" presStyleIdx="3" presStyleCnt="5"/>
      <dgm:spPr/>
    </dgm:pt>
    <dgm:pt modelId="{8B94F09E-9C22-4845-BAAF-C9CCF84A2CAB}" type="pres">
      <dgm:prSet presAssocID="{AB7C8E50-E448-406D-9A41-F0E719B92238}" presName="node" presStyleLbl="node1" presStyleIdx="4" presStyleCnt="6">
        <dgm:presLayoutVars>
          <dgm:bulletEnabled val="1"/>
        </dgm:presLayoutVars>
      </dgm:prSet>
      <dgm:spPr/>
    </dgm:pt>
    <dgm:pt modelId="{061E2D7D-DE96-46F4-B2A8-B56C56336E08}" type="pres">
      <dgm:prSet presAssocID="{331DA8B6-9596-4011-8611-FE1464EA967B}" presName="sibTrans" presStyleLbl="sibTrans1D1" presStyleIdx="4" presStyleCnt="5"/>
      <dgm:spPr/>
    </dgm:pt>
    <dgm:pt modelId="{CB82B078-07E7-431B-94DD-7E854A49AB1D}" type="pres">
      <dgm:prSet presAssocID="{331DA8B6-9596-4011-8611-FE1464EA967B}" presName="connectorText" presStyleLbl="sibTrans1D1" presStyleIdx="4" presStyleCnt="5"/>
      <dgm:spPr/>
    </dgm:pt>
    <dgm:pt modelId="{9AB98640-3988-4A8C-9130-8F4C5464E521}" type="pres">
      <dgm:prSet presAssocID="{FC8DCA6F-B81D-43BC-8BCD-9A0F18665681}" presName="node" presStyleLbl="node1" presStyleIdx="5" presStyleCnt="6">
        <dgm:presLayoutVars>
          <dgm:bulletEnabled val="1"/>
        </dgm:presLayoutVars>
      </dgm:prSet>
      <dgm:spPr/>
    </dgm:pt>
  </dgm:ptLst>
  <dgm:cxnLst>
    <dgm:cxn modelId="{FFF96C06-7A81-4DFB-8A65-FC29AA802BA9}" type="presOf" srcId="{78C30FCD-7A2A-45FD-A91A-7D724AEB0463}" destId="{8FE6509D-CAF6-4BB3-8ABC-99BA84B87870}" srcOrd="0" destOrd="0" presId="urn:microsoft.com/office/officeart/2016/7/layout/RepeatingBendingProcessNew"/>
    <dgm:cxn modelId="{1C87850B-61F2-47CD-9D91-ED8359C4D26B}" srcId="{590E0A67-6ADD-4021-97B0-D48948307A62}" destId="{78C30FCD-7A2A-45FD-A91A-7D724AEB0463}" srcOrd="3" destOrd="0" parTransId="{07CE007A-48B6-4862-956D-F450053421AC}" sibTransId="{3DB36793-7C92-48C8-BC57-AB21E6306F40}"/>
    <dgm:cxn modelId="{7E0D501A-2A9B-4BB0-90BA-93962BEAEDE5}" type="presOf" srcId="{FC8DCA6F-B81D-43BC-8BCD-9A0F18665681}" destId="{9AB98640-3988-4A8C-9130-8F4C5464E521}" srcOrd="0" destOrd="0" presId="urn:microsoft.com/office/officeart/2016/7/layout/RepeatingBendingProcessNew"/>
    <dgm:cxn modelId="{8EEF061D-2400-4B6E-81FC-810A4EB612D4}" type="presOf" srcId="{360116D3-CCE7-4F25-84D4-B9CE52010A40}" destId="{E5DDF11C-A2A1-4690-9EE9-AFE1BA905D35}" srcOrd="1" destOrd="0" presId="urn:microsoft.com/office/officeart/2016/7/layout/RepeatingBendingProcessNew"/>
    <dgm:cxn modelId="{6DBB3035-326D-4703-88BC-25937D865F12}" type="presOf" srcId="{360116D3-CCE7-4F25-84D4-B9CE52010A40}" destId="{83F8D8A5-DB88-4560-8367-3C85D7068D3E}" srcOrd="0" destOrd="0" presId="urn:microsoft.com/office/officeart/2016/7/layout/RepeatingBendingProcessNew"/>
    <dgm:cxn modelId="{75CFBB61-70B2-4D43-BAAB-F2926B61BCDC}" type="presOf" srcId="{1959848E-26D1-4F78-B365-68B5CBDC3D6A}" destId="{DFA482F7-505B-40AD-BE77-D641083D8284}" srcOrd="0" destOrd="0" presId="urn:microsoft.com/office/officeart/2016/7/layout/RepeatingBendingProcessNew"/>
    <dgm:cxn modelId="{0E6A3B54-07C7-4A2C-9737-39B3C0DF951F}" type="presOf" srcId="{331DA8B6-9596-4011-8611-FE1464EA967B}" destId="{061E2D7D-DE96-46F4-B2A8-B56C56336E08}" srcOrd="0" destOrd="0" presId="urn:microsoft.com/office/officeart/2016/7/layout/RepeatingBendingProcessNew"/>
    <dgm:cxn modelId="{22068158-B6FF-42CE-9327-7829C928D254}" type="presOf" srcId="{331DA8B6-9596-4011-8611-FE1464EA967B}" destId="{CB82B078-07E7-431B-94DD-7E854A49AB1D}" srcOrd="1" destOrd="0" presId="urn:microsoft.com/office/officeart/2016/7/layout/RepeatingBendingProcessNew"/>
    <dgm:cxn modelId="{8ABC7B79-E1FE-4486-8926-18E53CFD3DC1}" type="presOf" srcId="{DFCB254E-427F-4F5B-A335-3A86AEBD7099}" destId="{92020A88-B5C8-482C-B1A1-3FA6B0FF49FD}" srcOrd="0" destOrd="0" presId="urn:microsoft.com/office/officeart/2016/7/layout/RepeatingBendingProcessNew"/>
    <dgm:cxn modelId="{732E8F80-BDDF-4114-95C4-31B2DF79C5B1}" type="presOf" srcId="{3DB36793-7C92-48C8-BC57-AB21E6306F40}" destId="{6EDA463A-0F09-45E5-973C-DF81408226FC}" srcOrd="0" destOrd="0" presId="urn:microsoft.com/office/officeart/2016/7/layout/RepeatingBendingProcessNew"/>
    <dgm:cxn modelId="{AB87F785-BF08-4998-9307-8125474F82E6}" type="presOf" srcId="{590E0A67-6ADD-4021-97B0-D48948307A62}" destId="{57999F12-D267-4C76-90E1-AEC1BE7C2479}" srcOrd="0" destOrd="0" presId="urn:microsoft.com/office/officeart/2016/7/layout/RepeatingBendingProcessNew"/>
    <dgm:cxn modelId="{ECA3B689-95E5-4569-BFA8-214BA3DD155B}" type="presOf" srcId="{AB7C8E50-E448-406D-9A41-F0E719B92238}" destId="{8B94F09E-9C22-4845-BAAF-C9CCF84A2CAB}" srcOrd="0" destOrd="0" presId="urn:microsoft.com/office/officeart/2016/7/layout/RepeatingBendingProcessNew"/>
    <dgm:cxn modelId="{9B01679A-4D74-4307-9C88-8A770BD335F3}" type="presOf" srcId="{BA5CB832-22B2-4576-B814-D46F387DCECF}" destId="{B3137197-2C41-48BD-8598-EB1EC9EE3F7E}" srcOrd="0" destOrd="0" presId="urn:microsoft.com/office/officeart/2016/7/layout/RepeatingBendingProcessNew"/>
    <dgm:cxn modelId="{B84CBDA6-26AB-401C-B328-2F13CD7A3C52}" srcId="{590E0A67-6ADD-4021-97B0-D48948307A62}" destId="{C745C9D1-3CEC-4F93-955F-764C3FE02CDF}" srcOrd="0" destOrd="0" parTransId="{8551E122-6006-47F9-B63F-D52C917A15A9}" sibTransId="{1959848E-26D1-4F78-B365-68B5CBDC3D6A}"/>
    <dgm:cxn modelId="{5F41B7AA-1CD3-444D-A35D-C942B169459B}" type="presOf" srcId="{C745C9D1-3CEC-4F93-955F-764C3FE02CDF}" destId="{AD784032-E5CC-4511-8CDF-58D70E235FA4}" srcOrd="0" destOrd="0" presId="urn:microsoft.com/office/officeart/2016/7/layout/RepeatingBendingProcessNew"/>
    <dgm:cxn modelId="{F27C76B4-089E-4E59-BA23-5B704A66DA1C}" srcId="{590E0A67-6ADD-4021-97B0-D48948307A62}" destId="{BA5CB832-22B2-4576-B814-D46F387DCECF}" srcOrd="2" destOrd="0" parTransId="{B217D1AD-1B73-4418-BC7E-1A30A45F6580}" sibTransId="{360116D3-CCE7-4F25-84D4-B9CE52010A40}"/>
    <dgm:cxn modelId="{5E97C0B7-951B-46DA-9DE2-D9E9E4E28F9D}" type="presOf" srcId="{1959848E-26D1-4F78-B365-68B5CBDC3D6A}" destId="{FF071830-0E69-419F-84AC-D7ED1FC20F66}" srcOrd="1" destOrd="0" presId="urn:microsoft.com/office/officeart/2016/7/layout/RepeatingBendingProcessNew"/>
    <dgm:cxn modelId="{4574F5C7-86B8-4CB2-85A9-364E3C84FFB2}" type="presOf" srcId="{EC02F973-AFC3-47B9-93BE-9CCC3EBD8E6D}" destId="{654C0DED-4FF4-46B1-94A9-CBA6F49768E7}" srcOrd="0" destOrd="0" presId="urn:microsoft.com/office/officeart/2016/7/layout/RepeatingBendingProcessNew"/>
    <dgm:cxn modelId="{D6BE0DC9-557D-4F20-A070-8E0F6BEF0383}" type="presOf" srcId="{3DB36793-7C92-48C8-BC57-AB21E6306F40}" destId="{024DB3E8-9F97-4AEF-BB6E-D9F4842A5F05}" srcOrd="1" destOrd="0" presId="urn:microsoft.com/office/officeart/2016/7/layout/RepeatingBendingProcessNew"/>
    <dgm:cxn modelId="{0E3066C9-C17E-4186-BAAE-17E52F2CCC27}" type="presOf" srcId="{EC02F973-AFC3-47B9-93BE-9CCC3EBD8E6D}" destId="{E632088F-0447-4E74-A575-D758EF72C46F}" srcOrd="1" destOrd="0" presId="urn:microsoft.com/office/officeart/2016/7/layout/RepeatingBendingProcessNew"/>
    <dgm:cxn modelId="{F0138ED0-17A2-4FCE-9936-AF07E9ED0032}" srcId="{590E0A67-6ADD-4021-97B0-D48948307A62}" destId="{FC8DCA6F-B81D-43BC-8BCD-9A0F18665681}" srcOrd="5" destOrd="0" parTransId="{0F53ADFE-FAA0-4BEB-AFF3-D1D1E6B72C8E}" sibTransId="{39BB9228-C237-4424-A5AD-6DDD8ED93409}"/>
    <dgm:cxn modelId="{D9C523EE-B7A9-4D5E-AF13-2FC0633E3A27}" srcId="{590E0A67-6ADD-4021-97B0-D48948307A62}" destId="{DFCB254E-427F-4F5B-A335-3A86AEBD7099}" srcOrd="1" destOrd="0" parTransId="{D5CF1EFB-D4F5-4F83-BC15-506C81B597C6}" sibTransId="{EC02F973-AFC3-47B9-93BE-9CCC3EBD8E6D}"/>
    <dgm:cxn modelId="{D7DE1AF6-8D26-4767-84BA-0DD863AED31C}" srcId="{590E0A67-6ADD-4021-97B0-D48948307A62}" destId="{AB7C8E50-E448-406D-9A41-F0E719B92238}" srcOrd="4" destOrd="0" parTransId="{31EAD579-0DB7-430F-8CE7-ED5B369C8CA2}" sibTransId="{331DA8B6-9596-4011-8611-FE1464EA967B}"/>
    <dgm:cxn modelId="{F9E5D248-B31C-4CAF-933C-402439D92E1B}" type="presParOf" srcId="{57999F12-D267-4C76-90E1-AEC1BE7C2479}" destId="{AD784032-E5CC-4511-8CDF-58D70E235FA4}" srcOrd="0" destOrd="0" presId="urn:microsoft.com/office/officeart/2016/7/layout/RepeatingBendingProcessNew"/>
    <dgm:cxn modelId="{F4EC22AA-295D-4F10-8C09-71FA72C417A5}" type="presParOf" srcId="{57999F12-D267-4C76-90E1-AEC1BE7C2479}" destId="{DFA482F7-505B-40AD-BE77-D641083D8284}" srcOrd="1" destOrd="0" presId="urn:microsoft.com/office/officeart/2016/7/layout/RepeatingBendingProcessNew"/>
    <dgm:cxn modelId="{5C31DB30-4579-42A5-972C-0F269CA577D4}" type="presParOf" srcId="{DFA482F7-505B-40AD-BE77-D641083D8284}" destId="{FF071830-0E69-419F-84AC-D7ED1FC20F66}" srcOrd="0" destOrd="0" presId="urn:microsoft.com/office/officeart/2016/7/layout/RepeatingBendingProcessNew"/>
    <dgm:cxn modelId="{BCE37A92-D8CA-464B-8DC4-65653CF6E1A4}" type="presParOf" srcId="{57999F12-D267-4C76-90E1-AEC1BE7C2479}" destId="{92020A88-B5C8-482C-B1A1-3FA6B0FF49FD}" srcOrd="2" destOrd="0" presId="urn:microsoft.com/office/officeart/2016/7/layout/RepeatingBendingProcessNew"/>
    <dgm:cxn modelId="{01B6552F-8A3E-4FFB-B4E1-E4354236EC33}" type="presParOf" srcId="{57999F12-D267-4C76-90E1-AEC1BE7C2479}" destId="{654C0DED-4FF4-46B1-94A9-CBA6F49768E7}" srcOrd="3" destOrd="0" presId="urn:microsoft.com/office/officeart/2016/7/layout/RepeatingBendingProcessNew"/>
    <dgm:cxn modelId="{50B842FB-F49C-4D15-BDF8-A7B510D84F76}" type="presParOf" srcId="{654C0DED-4FF4-46B1-94A9-CBA6F49768E7}" destId="{E632088F-0447-4E74-A575-D758EF72C46F}" srcOrd="0" destOrd="0" presId="urn:microsoft.com/office/officeart/2016/7/layout/RepeatingBendingProcessNew"/>
    <dgm:cxn modelId="{E8AC1E5B-10D9-4DA4-BC6D-DA2681974EF0}" type="presParOf" srcId="{57999F12-D267-4C76-90E1-AEC1BE7C2479}" destId="{B3137197-2C41-48BD-8598-EB1EC9EE3F7E}" srcOrd="4" destOrd="0" presId="urn:microsoft.com/office/officeart/2016/7/layout/RepeatingBendingProcessNew"/>
    <dgm:cxn modelId="{BA549781-ECD7-4D27-8571-5C7AAC07DCDE}" type="presParOf" srcId="{57999F12-D267-4C76-90E1-AEC1BE7C2479}" destId="{83F8D8A5-DB88-4560-8367-3C85D7068D3E}" srcOrd="5" destOrd="0" presId="urn:microsoft.com/office/officeart/2016/7/layout/RepeatingBendingProcessNew"/>
    <dgm:cxn modelId="{430CE2F7-DD38-47C6-A0FA-1F077AF96004}" type="presParOf" srcId="{83F8D8A5-DB88-4560-8367-3C85D7068D3E}" destId="{E5DDF11C-A2A1-4690-9EE9-AFE1BA905D35}" srcOrd="0" destOrd="0" presId="urn:microsoft.com/office/officeart/2016/7/layout/RepeatingBendingProcessNew"/>
    <dgm:cxn modelId="{5EB2DF41-E519-48BB-B3EA-F6A8F45BCF5F}" type="presParOf" srcId="{57999F12-D267-4C76-90E1-AEC1BE7C2479}" destId="{8FE6509D-CAF6-4BB3-8ABC-99BA84B87870}" srcOrd="6" destOrd="0" presId="urn:microsoft.com/office/officeart/2016/7/layout/RepeatingBendingProcessNew"/>
    <dgm:cxn modelId="{D9FFA96C-DC6E-474B-978D-300D6204A596}" type="presParOf" srcId="{57999F12-D267-4C76-90E1-AEC1BE7C2479}" destId="{6EDA463A-0F09-45E5-973C-DF81408226FC}" srcOrd="7" destOrd="0" presId="urn:microsoft.com/office/officeart/2016/7/layout/RepeatingBendingProcessNew"/>
    <dgm:cxn modelId="{E4A24262-4A5F-4605-88FC-5002265B3D6C}" type="presParOf" srcId="{6EDA463A-0F09-45E5-973C-DF81408226FC}" destId="{024DB3E8-9F97-4AEF-BB6E-D9F4842A5F05}" srcOrd="0" destOrd="0" presId="urn:microsoft.com/office/officeart/2016/7/layout/RepeatingBendingProcessNew"/>
    <dgm:cxn modelId="{3458D8AF-43BB-4B4E-A732-D9046DF55AC5}" type="presParOf" srcId="{57999F12-D267-4C76-90E1-AEC1BE7C2479}" destId="{8B94F09E-9C22-4845-BAAF-C9CCF84A2CAB}" srcOrd="8" destOrd="0" presId="urn:microsoft.com/office/officeart/2016/7/layout/RepeatingBendingProcessNew"/>
    <dgm:cxn modelId="{18257CC2-BE4C-4BE0-9FF5-B76A398E6BA0}" type="presParOf" srcId="{57999F12-D267-4C76-90E1-AEC1BE7C2479}" destId="{061E2D7D-DE96-46F4-B2A8-B56C56336E08}" srcOrd="9" destOrd="0" presId="urn:microsoft.com/office/officeart/2016/7/layout/RepeatingBendingProcessNew"/>
    <dgm:cxn modelId="{B9C45ED5-3D81-474A-943F-CFD1BBB80550}" type="presParOf" srcId="{061E2D7D-DE96-46F4-B2A8-B56C56336E08}" destId="{CB82B078-07E7-431B-94DD-7E854A49AB1D}" srcOrd="0" destOrd="0" presId="urn:microsoft.com/office/officeart/2016/7/layout/RepeatingBendingProcessNew"/>
    <dgm:cxn modelId="{E8274011-DADC-47CA-B9EB-C0F5E466848E}" type="presParOf" srcId="{57999F12-D267-4C76-90E1-AEC1BE7C2479}" destId="{9AB98640-3988-4A8C-9130-8F4C5464E521}"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F0B4501-5171-4EDF-AE63-4EDA3FFC2BC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E5D73660-E1EB-4DCD-B685-7F16C9888B0B}">
      <dgm:prSet/>
      <dgm:spPr/>
      <dgm:t>
        <a:bodyPr/>
        <a:lstStyle/>
        <a:p>
          <a:r>
            <a:rPr lang="en-GB"/>
            <a:t>Some people with autism prefer not to socialise with other people, or others enjoy friendships, but find it very difficult to make friends. </a:t>
          </a:r>
          <a:endParaRPr lang="en-US"/>
        </a:p>
      </dgm:t>
    </dgm:pt>
    <dgm:pt modelId="{58DAE01A-862F-47DE-9C51-507146CBAB6E}" type="parTrans" cxnId="{97BE413C-AC1E-4DFE-A5F5-71E0558EA8BA}">
      <dgm:prSet/>
      <dgm:spPr/>
      <dgm:t>
        <a:bodyPr/>
        <a:lstStyle/>
        <a:p>
          <a:endParaRPr lang="en-US"/>
        </a:p>
      </dgm:t>
    </dgm:pt>
    <dgm:pt modelId="{EFBDA14A-CE23-46B4-BEE1-A1ED26FD0D4C}" type="sibTrans" cxnId="{97BE413C-AC1E-4DFE-A5F5-71E0558EA8BA}">
      <dgm:prSet/>
      <dgm:spPr/>
      <dgm:t>
        <a:bodyPr/>
        <a:lstStyle/>
        <a:p>
          <a:endParaRPr lang="en-US"/>
        </a:p>
      </dgm:t>
    </dgm:pt>
    <dgm:pt modelId="{F9546799-13C0-40D4-855A-5654E5E52B37}">
      <dgm:prSet/>
      <dgm:spPr/>
      <dgm:t>
        <a:bodyPr/>
        <a:lstStyle/>
        <a:p>
          <a:r>
            <a:rPr lang="en-GB"/>
            <a:t>Having friends means you can go out with them and have a chat, being able to share common interests or discuss your problems with them.</a:t>
          </a:r>
          <a:endParaRPr lang="en-US"/>
        </a:p>
      </dgm:t>
    </dgm:pt>
    <dgm:pt modelId="{57228AE5-3EB1-4BEC-B5DC-553F29FB9D0D}" type="parTrans" cxnId="{F6065C10-51A8-4047-9494-CE2100BC9C91}">
      <dgm:prSet/>
      <dgm:spPr/>
      <dgm:t>
        <a:bodyPr/>
        <a:lstStyle/>
        <a:p>
          <a:endParaRPr lang="en-US"/>
        </a:p>
      </dgm:t>
    </dgm:pt>
    <dgm:pt modelId="{8BE7437B-0FAD-42A9-B3FE-B3331B2BA913}" type="sibTrans" cxnId="{F6065C10-51A8-4047-9494-CE2100BC9C91}">
      <dgm:prSet/>
      <dgm:spPr/>
      <dgm:t>
        <a:bodyPr/>
        <a:lstStyle/>
        <a:p>
          <a:endParaRPr lang="en-US"/>
        </a:p>
      </dgm:t>
    </dgm:pt>
    <dgm:pt modelId="{52244645-1F4F-4E74-B74C-498DABC90F83}">
      <dgm:prSet/>
      <dgm:spPr/>
      <dgm:t>
        <a:bodyPr/>
        <a:lstStyle/>
        <a:p>
          <a:r>
            <a:rPr lang="en-GB" i="1"/>
            <a:t>It is important to avoid social isolation if you want contact        with others.</a:t>
          </a:r>
          <a:endParaRPr lang="en-US"/>
        </a:p>
      </dgm:t>
    </dgm:pt>
    <dgm:pt modelId="{9CC4AF81-88D3-4AF0-AA28-5F27BDA39626}" type="parTrans" cxnId="{1D30A246-1915-41E9-93FE-C8D72220D0A1}">
      <dgm:prSet/>
      <dgm:spPr/>
      <dgm:t>
        <a:bodyPr/>
        <a:lstStyle/>
        <a:p>
          <a:endParaRPr lang="en-US"/>
        </a:p>
      </dgm:t>
    </dgm:pt>
    <dgm:pt modelId="{F81345F3-4681-4EC9-898D-8FEB486064CD}" type="sibTrans" cxnId="{1D30A246-1915-41E9-93FE-C8D72220D0A1}">
      <dgm:prSet/>
      <dgm:spPr/>
      <dgm:t>
        <a:bodyPr/>
        <a:lstStyle/>
        <a:p>
          <a:endParaRPr lang="en-US"/>
        </a:p>
      </dgm:t>
    </dgm:pt>
    <dgm:pt modelId="{5B3C0D28-0A03-4342-BDC0-3EEBD9B0F7B1}" type="pres">
      <dgm:prSet presAssocID="{5F0B4501-5171-4EDF-AE63-4EDA3FFC2BC9}" presName="linear" presStyleCnt="0">
        <dgm:presLayoutVars>
          <dgm:animLvl val="lvl"/>
          <dgm:resizeHandles val="exact"/>
        </dgm:presLayoutVars>
      </dgm:prSet>
      <dgm:spPr/>
    </dgm:pt>
    <dgm:pt modelId="{8B21E5D3-59E9-4D09-8403-F1D086806CE2}" type="pres">
      <dgm:prSet presAssocID="{E5D73660-E1EB-4DCD-B685-7F16C9888B0B}" presName="parentText" presStyleLbl="node1" presStyleIdx="0" presStyleCnt="3">
        <dgm:presLayoutVars>
          <dgm:chMax val="0"/>
          <dgm:bulletEnabled val="1"/>
        </dgm:presLayoutVars>
      </dgm:prSet>
      <dgm:spPr/>
    </dgm:pt>
    <dgm:pt modelId="{BD164957-8720-4E55-A72A-889E623EB8EC}" type="pres">
      <dgm:prSet presAssocID="{EFBDA14A-CE23-46B4-BEE1-A1ED26FD0D4C}" presName="spacer" presStyleCnt="0"/>
      <dgm:spPr/>
    </dgm:pt>
    <dgm:pt modelId="{586CD1DF-2472-420A-B449-D0AA8053FCCD}" type="pres">
      <dgm:prSet presAssocID="{F9546799-13C0-40D4-855A-5654E5E52B37}" presName="parentText" presStyleLbl="node1" presStyleIdx="1" presStyleCnt="3">
        <dgm:presLayoutVars>
          <dgm:chMax val="0"/>
          <dgm:bulletEnabled val="1"/>
        </dgm:presLayoutVars>
      </dgm:prSet>
      <dgm:spPr/>
    </dgm:pt>
    <dgm:pt modelId="{50002970-E490-4512-AECD-D85B6726A53F}" type="pres">
      <dgm:prSet presAssocID="{8BE7437B-0FAD-42A9-B3FE-B3331B2BA913}" presName="spacer" presStyleCnt="0"/>
      <dgm:spPr/>
    </dgm:pt>
    <dgm:pt modelId="{CC94054C-CCE4-4F34-8C7B-89014353D42F}" type="pres">
      <dgm:prSet presAssocID="{52244645-1F4F-4E74-B74C-498DABC90F83}" presName="parentText" presStyleLbl="node1" presStyleIdx="2" presStyleCnt="3">
        <dgm:presLayoutVars>
          <dgm:chMax val="0"/>
          <dgm:bulletEnabled val="1"/>
        </dgm:presLayoutVars>
      </dgm:prSet>
      <dgm:spPr/>
    </dgm:pt>
  </dgm:ptLst>
  <dgm:cxnLst>
    <dgm:cxn modelId="{F6065C10-51A8-4047-9494-CE2100BC9C91}" srcId="{5F0B4501-5171-4EDF-AE63-4EDA3FFC2BC9}" destId="{F9546799-13C0-40D4-855A-5654E5E52B37}" srcOrd="1" destOrd="0" parTransId="{57228AE5-3EB1-4BEC-B5DC-553F29FB9D0D}" sibTransId="{8BE7437B-0FAD-42A9-B3FE-B3331B2BA913}"/>
    <dgm:cxn modelId="{BEE9011A-2CF2-48F2-8F2E-D7AC1D534445}" type="presOf" srcId="{F9546799-13C0-40D4-855A-5654E5E52B37}" destId="{586CD1DF-2472-420A-B449-D0AA8053FCCD}" srcOrd="0" destOrd="0" presId="urn:microsoft.com/office/officeart/2005/8/layout/vList2"/>
    <dgm:cxn modelId="{803C372A-D15A-4955-9969-07C0D0B92D97}" type="presOf" srcId="{52244645-1F4F-4E74-B74C-498DABC90F83}" destId="{CC94054C-CCE4-4F34-8C7B-89014353D42F}" srcOrd="0" destOrd="0" presId="urn:microsoft.com/office/officeart/2005/8/layout/vList2"/>
    <dgm:cxn modelId="{97BE413C-AC1E-4DFE-A5F5-71E0558EA8BA}" srcId="{5F0B4501-5171-4EDF-AE63-4EDA3FFC2BC9}" destId="{E5D73660-E1EB-4DCD-B685-7F16C9888B0B}" srcOrd="0" destOrd="0" parTransId="{58DAE01A-862F-47DE-9C51-507146CBAB6E}" sibTransId="{EFBDA14A-CE23-46B4-BEE1-A1ED26FD0D4C}"/>
    <dgm:cxn modelId="{1D30A246-1915-41E9-93FE-C8D72220D0A1}" srcId="{5F0B4501-5171-4EDF-AE63-4EDA3FFC2BC9}" destId="{52244645-1F4F-4E74-B74C-498DABC90F83}" srcOrd="2" destOrd="0" parTransId="{9CC4AF81-88D3-4AF0-AA28-5F27BDA39626}" sibTransId="{F81345F3-4681-4EC9-898D-8FEB486064CD}"/>
    <dgm:cxn modelId="{EE9C5D81-1B44-4508-BE93-58477B9B8178}" type="presOf" srcId="{E5D73660-E1EB-4DCD-B685-7F16C9888B0B}" destId="{8B21E5D3-59E9-4D09-8403-F1D086806CE2}" srcOrd="0" destOrd="0" presId="urn:microsoft.com/office/officeart/2005/8/layout/vList2"/>
    <dgm:cxn modelId="{C564C0CE-04D7-42E4-BEEE-81A9438FB259}" type="presOf" srcId="{5F0B4501-5171-4EDF-AE63-4EDA3FFC2BC9}" destId="{5B3C0D28-0A03-4342-BDC0-3EEBD9B0F7B1}" srcOrd="0" destOrd="0" presId="urn:microsoft.com/office/officeart/2005/8/layout/vList2"/>
    <dgm:cxn modelId="{5B3A705F-4E62-43D8-9DAD-DD44B267F20E}" type="presParOf" srcId="{5B3C0D28-0A03-4342-BDC0-3EEBD9B0F7B1}" destId="{8B21E5D3-59E9-4D09-8403-F1D086806CE2}" srcOrd="0" destOrd="0" presId="urn:microsoft.com/office/officeart/2005/8/layout/vList2"/>
    <dgm:cxn modelId="{2D213031-89D7-4602-8EAA-AA8C43006D54}" type="presParOf" srcId="{5B3C0D28-0A03-4342-BDC0-3EEBD9B0F7B1}" destId="{BD164957-8720-4E55-A72A-889E623EB8EC}" srcOrd="1" destOrd="0" presId="urn:microsoft.com/office/officeart/2005/8/layout/vList2"/>
    <dgm:cxn modelId="{A2226AFC-75F8-4CBE-A6B6-6D00F92A2878}" type="presParOf" srcId="{5B3C0D28-0A03-4342-BDC0-3EEBD9B0F7B1}" destId="{586CD1DF-2472-420A-B449-D0AA8053FCCD}" srcOrd="2" destOrd="0" presId="urn:microsoft.com/office/officeart/2005/8/layout/vList2"/>
    <dgm:cxn modelId="{AD8E084C-CB8E-47E4-A8E8-01CDF9C8995C}" type="presParOf" srcId="{5B3C0D28-0A03-4342-BDC0-3EEBD9B0F7B1}" destId="{50002970-E490-4512-AECD-D85B6726A53F}" srcOrd="3" destOrd="0" presId="urn:microsoft.com/office/officeart/2005/8/layout/vList2"/>
    <dgm:cxn modelId="{242A1744-7BEC-43F6-9BC2-C8FB15D90DAA}" type="presParOf" srcId="{5B3C0D28-0A03-4342-BDC0-3EEBD9B0F7B1}" destId="{CC94054C-CCE4-4F34-8C7B-89014353D42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6980AE-FDC8-428D-9EFF-636B625E9031}">
      <dsp:nvSpPr>
        <dsp:cNvPr id="0" name=""/>
        <dsp:cNvSpPr/>
      </dsp:nvSpPr>
      <dsp:spPr>
        <a:xfrm>
          <a:off x="0" y="4401"/>
          <a:ext cx="7139002" cy="1645751"/>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You might find social situations difficult and overwhelming </a:t>
          </a:r>
          <a:endParaRPr lang="en-US" sz="3100" kern="1200"/>
        </a:p>
      </dsp:txBody>
      <dsp:txXfrm>
        <a:off x="80339" y="84740"/>
        <a:ext cx="6978324" cy="1485073"/>
      </dsp:txXfrm>
    </dsp:sp>
    <dsp:sp modelId="{E26C6D38-7F4A-448A-96CE-CFE6A4760910}">
      <dsp:nvSpPr>
        <dsp:cNvPr id="0" name=""/>
        <dsp:cNvSpPr/>
      </dsp:nvSpPr>
      <dsp:spPr>
        <a:xfrm>
          <a:off x="0" y="1739432"/>
          <a:ext cx="7139002" cy="1645751"/>
        </a:xfrm>
        <a:prstGeom prst="roundRect">
          <a:avLst/>
        </a:prstGeom>
        <a:gradFill rotWithShape="0">
          <a:gsLst>
            <a:gs pos="0">
              <a:schemeClr val="accent2">
                <a:hueOff val="-485121"/>
                <a:satOff val="-27976"/>
                <a:lumOff val="2876"/>
                <a:alphaOff val="0"/>
                <a:tint val="96000"/>
                <a:lumMod val="100000"/>
              </a:schemeClr>
            </a:gs>
            <a:gs pos="78000">
              <a:schemeClr val="accent2">
                <a:hueOff val="-485121"/>
                <a:satOff val="-27976"/>
                <a:lumOff val="287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You may need a break after social interaction to overcome anxiety</a:t>
          </a:r>
          <a:endParaRPr lang="en-US" sz="3100" kern="1200"/>
        </a:p>
      </dsp:txBody>
      <dsp:txXfrm>
        <a:off x="80339" y="1819771"/>
        <a:ext cx="6978324" cy="1485073"/>
      </dsp:txXfrm>
    </dsp:sp>
    <dsp:sp modelId="{80E97ABF-E2EA-4CFC-B959-F1F2856CC186}">
      <dsp:nvSpPr>
        <dsp:cNvPr id="0" name=""/>
        <dsp:cNvSpPr/>
      </dsp:nvSpPr>
      <dsp:spPr>
        <a:xfrm>
          <a:off x="0" y="3474464"/>
          <a:ext cx="7139002" cy="1645751"/>
        </a:xfrm>
        <a:prstGeom prst="roundRect">
          <a:avLst/>
        </a:prstGeom>
        <a:gradFill rotWithShape="0">
          <a:gsLst>
            <a:gs pos="0">
              <a:schemeClr val="accent2">
                <a:hueOff val="-970242"/>
                <a:satOff val="-55952"/>
                <a:lumOff val="5752"/>
                <a:alphaOff val="0"/>
                <a:tint val="96000"/>
                <a:lumMod val="100000"/>
              </a:schemeClr>
            </a:gs>
            <a:gs pos="78000">
              <a:schemeClr val="accent2">
                <a:hueOff val="-970242"/>
                <a:satOff val="-55952"/>
                <a:lumOff val="575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You may find it difficult to communicate and interact with each other.</a:t>
          </a:r>
          <a:endParaRPr lang="en-US" sz="3100" kern="1200"/>
        </a:p>
      </dsp:txBody>
      <dsp:txXfrm>
        <a:off x="80339" y="3554803"/>
        <a:ext cx="6978324" cy="1485073"/>
      </dsp:txXfrm>
    </dsp:sp>
    <dsp:sp modelId="{8CE10FE8-4200-491E-9B09-48C48449A769}">
      <dsp:nvSpPr>
        <dsp:cNvPr id="0" name=""/>
        <dsp:cNvSpPr/>
      </dsp:nvSpPr>
      <dsp:spPr>
        <a:xfrm>
          <a:off x="0" y="5209495"/>
          <a:ext cx="7139002" cy="1645751"/>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You may feel that other people don't understand you.</a:t>
          </a:r>
          <a:endParaRPr lang="en-US" sz="3100" kern="1200"/>
        </a:p>
      </dsp:txBody>
      <dsp:txXfrm>
        <a:off x="80339" y="5289834"/>
        <a:ext cx="6978324" cy="148507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3BDDF0-C7F9-4383-9E0A-4C92E3AF566F}">
      <dsp:nvSpPr>
        <dsp:cNvPr id="0" name=""/>
        <dsp:cNvSpPr/>
      </dsp:nvSpPr>
      <dsp:spPr>
        <a:xfrm>
          <a:off x="738349" y="604299"/>
          <a:ext cx="2093062" cy="20930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E9DFFC-67AC-4085-86F5-2B9F8D77BB68}">
      <dsp:nvSpPr>
        <dsp:cNvPr id="0" name=""/>
        <dsp:cNvSpPr/>
      </dsp:nvSpPr>
      <dsp:spPr>
        <a:xfrm>
          <a:off x="1184412" y="1050362"/>
          <a:ext cx="1200937" cy="12009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E44B440-E7F1-49EE-A2D0-F71A54F4B4FA}">
      <dsp:nvSpPr>
        <dsp:cNvPr id="0" name=""/>
        <dsp:cNvSpPr/>
      </dsp:nvSpPr>
      <dsp:spPr>
        <a:xfrm>
          <a:off x="69256" y="3349300"/>
          <a:ext cx="34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GB" sz="1300" kern="1200"/>
            <a:t>Having a calm, reasoned discussion about any issues. </a:t>
          </a:r>
          <a:endParaRPr lang="en-US" sz="1300" kern="1200"/>
        </a:p>
      </dsp:txBody>
      <dsp:txXfrm>
        <a:off x="69256" y="3349300"/>
        <a:ext cx="3431250" cy="720000"/>
      </dsp:txXfrm>
    </dsp:sp>
    <dsp:sp modelId="{45C1EF1D-E997-4022-AB35-4A1B8595AD10}">
      <dsp:nvSpPr>
        <dsp:cNvPr id="0" name=""/>
        <dsp:cNvSpPr/>
      </dsp:nvSpPr>
      <dsp:spPr>
        <a:xfrm>
          <a:off x="4770068" y="604299"/>
          <a:ext cx="2093062" cy="20930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291CFE-06D5-4E87-8FA9-564090026CD1}">
      <dsp:nvSpPr>
        <dsp:cNvPr id="0" name=""/>
        <dsp:cNvSpPr/>
      </dsp:nvSpPr>
      <dsp:spPr>
        <a:xfrm>
          <a:off x="5216131" y="1050362"/>
          <a:ext cx="1200937" cy="12009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A1E731B-7FC8-43A9-AED3-2DA900DD6A62}">
      <dsp:nvSpPr>
        <dsp:cNvPr id="0" name=""/>
        <dsp:cNvSpPr/>
      </dsp:nvSpPr>
      <dsp:spPr>
        <a:xfrm>
          <a:off x="4100975" y="3349300"/>
          <a:ext cx="34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GB" sz="1300" kern="1200" dirty="0"/>
            <a:t>Drawing up an agreed timetable for certain activities, such as mealtimes, can help your partner to know what is going to happen when.</a:t>
          </a:r>
          <a:endParaRPr lang="en-US" sz="1300" kern="1200" dirty="0"/>
        </a:p>
      </dsp:txBody>
      <dsp:txXfrm>
        <a:off x="4100975" y="3349300"/>
        <a:ext cx="3431250" cy="720000"/>
      </dsp:txXfrm>
    </dsp:sp>
    <dsp:sp modelId="{23DD5F6D-F9F6-4F23-824E-8B92BF6A5A11}">
      <dsp:nvSpPr>
        <dsp:cNvPr id="0" name=""/>
        <dsp:cNvSpPr/>
      </dsp:nvSpPr>
      <dsp:spPr>
        <a:xfrm>
          <a:off x="8801787" y="604299"/>
          <a:ext cx="2093062" cy="20930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C68535-9022-42B9-9193-60A3B8E81338}">
      <dsp:nvSpPr>
        <dsp:cNvPr id="0" name=""/>
        <dsp:cNvSpPr/>
      </dsp:nvSpPr>
      <dsp:spPr>
        <a:xfrm>
          <a:off x="9247849" y="1050362"/>
          <a:ext cx="1200937" cy="12009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8E6B1A8-40E8-42DB-80DD-222D36EECFE7}">
      <dsp:nvSpPr>
        <dsp:cNvPr id="0" name=""/>
        <dsp:cNvSpPr/>
      </dsp:nvSpPr>
      <dsp:spPr>
        <a:xfrm>
          <a:off x="8132693" y="3349300"/>
          <a:ext cx="343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90000"/>
            </a:lnSpc>
            <a:spcBef>
              <a:spcPct val="0"/>
            </a:spcBef>
            <a:spcAft>
              <a:spcPct val="35000"/>
            </a:spcAft>
            <a:buNone/>
            <a:defRPr cap="all"/>
          </a:pPr>
          <a:r>
            <a:rPr lang="en-GB" sz="1300" kern="1200"/>
            <a:t>Clarify what has been said after a conversation</a:t>
          </a:r>
          <a:endParaRPr lang="en-US" sz="1300" kern="1200"/>
        </a:p>
      </dsp:txBody>
      <dsp:txXfrm>
        <a:off x="8132693" y="3349300"/>
        <a:ext cx="3431250" cy="720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4A1348-53A1-4DD3-9710-DA09A74B729E}">
      <dsp:nvSpPr>
        <dsp:cNvPr id="0" name=""/>
        <dsp:cNvSpPr/>
      </dsp:nvSpPr>
      <dsp:spPr>
        <a:xfrm>
          <a:off x="0" y="438224"/>
          <a:ext cx="7139002" cy="29483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a:t>It can be hard to tell if someone is a real friend or not. It maybe difficult for you to notice body language and tones of voice and these can be signs if someone is just pretending to be your friend.</a:t>
          </a:r>
          <a:endParaRPr lang="en-US" sz="3000" kern="1200"/>
        </a:p>
      </dsp:txBody>
      <dsp:txXfrm>
        <a:off x="143929" y="582153"/>
        <a:ext cx="6851144" cy="2660541"/>
      </dsp:txXfrm>
    </dsp:sp>
    <dsp:sp modelId="{F03E5D6A-955B-4A2C-A8AD-72C9730A30AD}">
      <dsp:nvSpPr>
        <dsp:cNvPr id="0" name=""/>
        <dsp:cNvSpPr/>
      </dsp:nvSpPr>
      <dsp:spPr>
        <a:xfrm>
          <a:off x="0" y="3473024"/>
          <a:ext cx="7139002" cy="2948399"/>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a:t>So called ‘friends’ may go on to abuse a person with autism. This can be financial, physical or sexual abuse. This is called mate crime. Mate crimes are Disability Hate Crimes and should be reported to the police.</a:t>
          </a:r>
          <a:endParaRPr lang="en-US" sz="3000" kern="1200"/>
        </a:p>
      </dsp:txBody>
      <dsp:txXfrm>
        <a:off x="143929" y="3616953"/>
        <a:ext cx="6851144" cy="266054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7D465-9080-4108-A6A4-33F036C2ABE0}">
      <dsp:nvSpPr>
        <dsp:cNvPr id="0" name=""/>
        <dsp:cNvSpPr/>
      </dsp:nvSpPr>
      <dsp:spPr>
        <a:xfrm>
          <a:off x="0" y="24043"/>
          <a:ext cx="7139002" cy="798524"/>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Autistic people can experience social isolation</a:t>
          </a:r>
          <a:endParaRPr lang="en-US" sz="2100" kern="1200"/>
        </a:p>
      </dsp:txBody>
      <dsp:txXfrm>
        <a:off x="38981" y="63024"/>
        <a:ext cx="7061040" cy="720562"/>
      </dsp:txXfrm>
    </dsp:sp>
    <dsp:sp modelId="{39B8FE4C-73A4-4C78-95CD-22CDDE123BCE}">
      <dsp:nvSpPr>
        <dsp:cNvPr id="0" name=""/>
        <dsp:cNvSpPr/>
      </dsp:nvSpPr>
      <dsp:spPr>
        <a:xfrm>
          <a:off x="0" y="883048"/>
          <a:ext cx="7139002" cy="798524"/>
        </a:xfrm>
        <a:prstGeom prst="roundRect">
          <a:avLst/>
        </a:prstGeom>
        <a:gradFill rotWithShape="0">
          <a:gsLst>
            <a:gs pos="0">
              <a:schemeClr val="accent2">
                <a:hueOff val="-207909"/>
                <a:satOff val="-11990"/>
                <a:lumOff val="1233"/>
                <a:alphaOff val="0"/>
                <a:tint val="96000"/>
                <a:lumMod val="100000"/>
              </a:schemeClr>
            </a:gs>
            <a:gs pos="78000">
              <a:schemeClr val="accent2">
                <a:hueOff val="-207909"/>
                <a:satOff val="-11990"/>
                <a:lumOff val="123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a:t>Possible reasons:</a:t>
          </a:r>
          <a:endParaRPr lang="en-US" sz="2100" kern="1200"/>
        </a:p>
      </dsp:txBody>
      <dsp:txXfrm>
        <a:off x="38981" y="922029"/>
        <a:ext cx="7061040" cy="720562"/>
      </dsp:txXfrm>
    </dsp:sp>
    <dsp:sp modelId="{E7B459EE-D77D-4320-81C2-F21B96E0A00A}">
      <dsp:nvSpPr>
        <dsp:cNvPr id="0" name=""/>
        <dsp:cNvSpPr/>
      </dsp:nvSpPr>
      <dsp:spPr>
        <a:xfrm>
          <a:off x="0" y="1742053"/>
          <a:ext cx="7139002" cy="798524"/>
        </a:xfrm>
        <a:prstGeom prst="roundRect">
          <a:avLst/>
        </a:prstGeom>
        <a:gradFill rotWithShape="0">
          <a:gsLst>
            <a:gs pos="0">
              <a:schemeClr val="accent2">
                <a:hueOff val="-415818"/>
                <a:satOff val="-23979"/>
                <a:lumOff val="2465"/>
                <a:alphaOff val="0"/>
                <a:tint val="96000"/>
                <a:lumMod val="100000"/>
              </a:schemeClr>
            </a:gs>
            <a:gs pos="78000">
              <a:schemeClr val="accent2">
                <a:hueOff val="-415818"/>
                <a:satOff val="-23979"/>
                <a:lumOff val="246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Autistic people may prefer to be on their own and enjoy their own company</a:t>
          </a:r>
          <a:endParaRPr lang="en-US" sz="2100" kern="1200"/>
        </a:p>
      </dsp:txBody>
      <dsp:txXfrm>
        <a:off x="38981" y="1781034"/>
        <a:ext cx="7061040" cy="720562"/>
      </dsp:txXfrm>
    </dsp:sp>
    <dsp:sp modelId="{5653BE54-33F4-4405-A0FC-A108FAE60330}">
      <dsp:nvSpPr>
        <dsp:cNvPr id="0" name=""/>
        <dsp:cNvSpPr/>
      </dsp:nvSpPr>
      <dsp:spPr>
        <a:xfrm>
          <a:off x="0" y="2601058"/>
          <a:ext cx="7139002" cy="798524"/>
        </a:xfrm>
        <a:prstGeom prst="roundRect">
          <a:avLst/>
        </a:prstGeom>
        <a:gradFill rotWithShape="0">
          <a:gsLst>
            <a:gs pos="0">
              <a:schemeClr val="accent2">
                <a:hueOff val="-623727"/>
                <a:satOff val="-35969"/>
                <a:lumOff val="3698"/>
                <a:alphaOff val="0"/>
                <a:tint val="96000"/>
                <a:lumMod val="100000"/>
              </a:schemeClr>
            </a:gs>
            <a:gs pos="78000">
              <a:schemeClr val="accent2">
                <a:hueOff val="-623727"/>
                <a:satOff val="-35969"/>
                <a:lumOff val="369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they may want to engage with others but lack the skills to do so</a:t>
          </a:r>
          <a:endParaRPr lang="en-US" sz="2100" kern="1200"/>
        </a:p>
      </dsp:txBody>
      <dsp:txXfrm>
        <a:off x="38981" y="2640039"/>
        <a:ext cx="7061040" cy="720562"/>
      </dsp:txXfrm>
    </dsp:sp>
    <dsp:sp modelId="{81B623E4-7D71-494D-85DB-3CCC0D906040}">
      <dsp:nvSpPr>
        <dsp:cNvPr id="0" name=""/>
        <dsp:cNvSpPr/>
      </dsp:nvSpPr>
      <dsp:spPr>
        <a:xfrm>
          <a:off x="0" y="3460063"/>
          <a:ext cx="7139002" cy="798524"/>
        </a:xfrm>
        <a:prstGeom prst="roundRect">
          <a:avLst/>
        </a:prstGeom>
        <a:gradFill rotWithShape="0">
          <a:gsLst>
            <a:gs pos="0">
              <a:schemeClr val="accent2">
                <a:hueOff val="-831636"/>
                <a:satOff val="-47959"/>
                <a:lumOff val="4930"/>
                <a:alphaOff val="0"/>
                <a:tint val="96000"/>
                <a:lumMod val="100000"/>
              </a:schemeClr>
            </a:gs>
            <a:gs pos="78000">
              <a:schemeClr val="accent2">
                <a:hueOff val="-831636"/>
                <a:satOff val="-47959"/>
                <a:lumOff val="49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they may find it difficult to maintain contacts due to a lack of social skills</a:t>
          </a:r>
          <a:endParaRPr lang="en-US" sz="2100" kern="1200"/>
        </a:p>
      </dsp:txBody>
      <dsp:txXfrm>
        <a:off x="38981" y="3499044"/>
        <a:ext cx="7061040" cy="720562"/>
      </dsp:txXfrm>
    </dsp:sp>
    <dsp:sp modelId="{18FDA671-93F5-4644-B1C0-D8B1B7F3B78D}">
      <dsp:nvSpPr>
        <dsp:cNvPr id="0" name=""/>
        <dsp:cNvSpPr/>
      </dsp:nvSpPr>
      <dsp:spPr>
        <a:xfrm>
          <a:off x="0" y="4319068"/>
          <a:ext cx="7139002" cy="798524"/>
        </a:xfrm>
        <a:prstGeom prst="roundRect">
          <a:avLst/>
        </a:prstGeom>
        <a:gradFill rotWithShape="0">
          <a:gsLst>
            <a:gs pos="0">
              <a:schemeClr val="accent2">
                <a:hueOff val="-1039545"/>
                <a:satOff val="-59949"/>
                <a:lumOff val="6163"/>
                <a:alphaOff val="0"/>
                <a:tint val="96000"/>
                <a:lumMod val="100000"/>
              </a:schemeClr>
            </a:gs>
            <a:gs pos="78000">
              <a:schemeClr val="accent2">
                <a:hueOff val="-1039545"/>
                <a:satOff val="-59949"/>
                <a:lumOff val="616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a bad experience in a social situation in the past</a:t>
          </a:r>
          <a:endParaRPr lang="en-US" sz="2100" kern="1200"/>
        </a:p>
      </dsp:txBody>
      <dsp:txXfrm>
        <a:off x="38981" y="4358049"/>
        <a:ext cx="7061040" cy="720562"/>
      </dsp:txXfrm>
    </dsp:sp>
    <dsp:sp modelId="{18D072C7-3B35-4221-AD00-97B8CE740FF9}">
      <dsp:nvSpPr>
        <dsp:cNvPr id="0" name=""/>
        <dsp:cNvSpPr/>
      </dsp:nvSpPr>
      <dsp:spPr>
        <a:xfrm>
          <a:off x="0" y="5178073"/>
          <a:ext cx="7139002" cy="798524"/>
        </a:xfrm>
        <a:prstGeom prst="roundRect">
          <a:avLst/>
        </a:prstGeom>
        <a:gradFill rotWithShape="0">
          <a:gsLst>
            <a:gs pos="0">
              <a:schemeClr val="accent2">
                <a:hueOff val="-1247454"/>
                <a:satOff val="-71938"/>
                <a:lumOff val="7395"/>
                <a:alphaOff val="0"/>
                <a:tint val="96000"/>
                <a:lumMod val="100000"/>
              </a:schemeClr>
            </a:gs>
            <a:gs pos="78000">
              <a:schemeClr val="accent2">
                <a:hueOff val="-1247454"/>
                <a:satOff val="-71938"/>
                <a:lumOff val="739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need for support </a:t>
          </a:r>
          <a:endParaRPr lang="en-US" sz="2100" kern="1200"/>
        </a:p>
      </dsp:txBody>
      <dsp:txXfrm>
        <a:off x="38981" y="5217054"/>
        <a:ext cx="7061040" cy="720562"/>
      </dsp:txXfrm>
    </dsp:sp>
    <dsp:sp modelId="{55D539FB-2AA8-4CB0-A821-ADD072D50B7A}">
      <dsp:nvSpPr>
        <dsp:cNvPr id="0" name=""/>
        <dsp:cNvSpPr/>
      </dsp:nvSpPr>
      <dsp:spPr>
        <a:xfrm>
          <a:off x="0" y="6037079"/>
          <a:ext cx="7139002" cy="798524"/>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the person or their family, friends and/or carers may not know about suitable activities in their local      area.</a:t>
          </a:r>
          <a:endParaRPr lang="en-US" sz="2100" kern="1200"/>
        </a:p>
      </dsp:txBody>
      <dsp:txXfrm>
        <a:off x="38981" y="6076060"/>
        <a:ext cx="7061040" cy="72056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15142-E61C-4730-BDD2-C691221B2465}">
      <dsp:nvSpPr>
        <dsp:cNvPr id="0" name=""/>
        <dsp:cNvSpPr/>
      </dsp:nvSpPr>
      <dsp:spPr>
        <a:xfrm>
          <a:off x="0" y="2695"/>
          <a:ext cx="9169400"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08D1DE-C55A-4B85-8A8B-D02CE2F38D05}">
      <dsp:nvSpPr>
        <dsp:cNvPr id="0" name=""/>
        <dsp:cNvSpPr/>
      </dsp:nvSpPr>
      <dsp:spPr>
        <a:xfrm>
          <a:off x="0" y="0"/>
          <a:ext cx="9169400" cy="183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dirty="0"/>
            <a:t>Some people may need time to themselves if they find it difficult to be around others for long periods of time. It is important to respect this. </a:t>
          </a:r>
          <a:endParaRPr lang="en-US" sz="3000" kern="1200" dirty="0"/>
        </a:p>
      </dsp:txBody>
      <dsp:txXfrm>
        <a:off x="0" y="0"/>
        <a:ext cx="9169400" cy="1838291"/>
      </dsp:txXfrm>
    </dsp:sp>
    <dsp:sp modelId="{0AB232C6-0575-4526-B4A7-72CE9ABF3417}">
      <dsp:nvSpPr>
        <dsp:cNvPr id="0" name=""/>
        <dsp:cNvSpPr/>
      </dsp:nvSpPr>
      <dsp:spPr>
        <a:xfrm>
          <a:off x="0" y="1840987"/>
          <a:ext cx="9169400"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8EFA02-0C80-4664-B1DD-3B7EEDC6FB80}">
      <dsp:nvSpPr>
        <dsp:cNvPr id="0" name=""/>
        <dsp:cNvSpPr/>
      </dsp:nvSpPr>
      <dsp:spPr>
        <a:xfrm>
          <a:off x="0" y="1840987"/>
          <a:ext cx="9169400" cy="183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a:t>It is also worth talking about the benefits of having a network of contacts, for when they want company or need support.</a:t>
          </a:r>
          <a:endParaRPr lang="en-US" sz="3000" kern="1200"/>
        </a:p>
      </dsp:txBody>
      <dsp:txXfrm>
        <a:off x="0" y="1840987"/>
        <a:ext cx="9169400" cy="1838291"/>
      </dsp:txXfrm>
    </dsp:sp>
    <dsp:sp modelId="{28D367D1-862F-40A5-8938-6003374B9A84}">
      <dsp:nvSpPr>
        <dsp:cNvPr id="0" name=""/>
        <dsp:cNvSpPr/>
      </dsp:nvSpPr>
      <dsp:spPr>
        <a:xfrm>
          <a:off x="0" y="3679278"/>
          <a:ext cx="9169400"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32384D-988C-4DC9-B4E4-2BB5B95147F8}">
      <dsp:nvSpPr>
        <dsp:cNvPr id="0" name=""/>
        <dsp:cNvSpPr/>
      </dsp:nvSpPr>
      <dsp:spPr>
        <a:xfrm>
          <a:off x="0" y="3679278"/>
          <a:ext cx="9169400" cy="183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a:t>If you feel that you are engaging in an activity for an unusually long time (eg playing computer games), you might draw up a timetable which includes other activities. </a:t>
          </a:r>
          <a:endParaRPr lang="en-US" sz="3000" kern="1200"/>
        </a:p>
      </dsp:txBody>
      <dsp:txXfrm>
        <a:off x="0" y="3679278"/>
        <a:ext cx="9169400" cy="183829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D4F01C-D38A-49B1-B223-80857ECA284A}">
      <dsp:nvSpPr>
        <dsp:cNvPr id="0" name=""/>
        <dsp:cNvSpPr/>
      </dsp:nvSpPr>
      <dsp:spPr>
        <a:xfrm>
          <a:off x="0" y="897598"/>
          <a:ext cx="2865437" cy="171926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a:t>Able to interact about a keen interest</a:t>
          </a:r>
          <a:endParaRPr lang="en-US" sz="2300" kern="1200"/>
        </a:p>
      </dsp:txBody>
      <dsp:txXfrm>
        <a:off x="0" y="897598"/>
        <a:ext cx="2865437" cy="1719262"/>
      </dsp:txXfrm>
    </dsp:sp>
    <dsp:sp modelId="{A2A15DE5-E114-49A9-81C4-C19401E433AC}">
      <dsp:nvSpPr>
        <dsp:cNvPr id="0" name=""/>
        <dsp:cNvSpPr/>
      </dsp:nvSpPr>
      <dsp:spPr>
        <a:xfrm>
          <a:off x="3151981" y="897598"/>
          <a:ext cx="2865437" cy="1719262"/>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t>Feel more comfortable around people you know</a:t>
          </a:r>
          <a:endParaRPr lang="en-US" sz="2300" kern="1200" dirty="0"/>
        </a:p>
      </dsp:txBody>
      <dsp:txXfrm>
        <a:off x="3151981" y="897598"/>
        <a:ext cx="2865437" cy="1719262"/>
      </dsp:txXfrm>
    </dsp:sp>
    <dsp:sp modelId="{B0F22D81-48D2-4911-8C5E-75ECAC88C370}">
      <dsp:nvSpPr>
        <dsp:cNvPr id="0" name=""/>
        <dsp:cNvSpPr/>
      </dsp:nvSpPr>
      <dsp:spPr>
        <a:xfrm>
          <a:off x="6303962" y="897598"/>
          <a:ext cx="2865437" cy="1719262"/>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a:t>You may be able to adapt coping methods in uncomfortable situations </a:t>
          </a:r>
          <a:endParaRPr lang="en-US" sz="2300" kern="1200"/>
        </a:p>
      </dsp:txBody>
      <dsp:txXfrm>
        <a:off x="6303962" y="897598"/>
        <a:ext cx="2865437" cy="1719262"/>
      </dsp:txXfrm>
    </dsp:sp>
    <dsp:sp modelId="{603CCA7B-A378-4CE7-994A-DB3E8CEB6C85}">
      <dsp:nvSpPr>
        <dsp:cNvPr id="0" name=""/>
        <dsp:cNvSpPr/>
      </dsp:nvSpPr>
      <dsp:spPr>
        <a:xfrm>
          <a:off x="0" y="2903404"/>
          <a:ext cx="2865437" cy="1719262"/>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Honest </a:t>
          </a:r>
        </a:p>
      </dsp:txBody>
      <dsp:txXfrm>
        <a:off x="0" y="2903404"/>
        <a:ext cx="2865437" cy="1719262"/>
      </dsp:txXfrm>
    </dsp:sp>
    <dsp:sp modelId="{D4982E2C-EA7E-401A-A18A-CF1C5771978D}">
      <dsp:nvSpPr>
        <dsp:cNvPr id="0" name=""/>
        <dsp:cNvSpPr/>
      </dsp:nvSpPr>
      <dsp:spPr>
        <a:xfrm>
          <a:off x="3151981" y="2903404"/>
          <a:ext cx="2865437" cy="1719262"/>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Reliable</a:t>
          </a:r>
        </a:p>
      </dsp:txBody>
      <dsp:txXfrm>
        <a:off x="3151981" y="2903404"/>
        <a:ext cx="2865437" cy="1719262"/>
      </dsp:txXfrm>
    </dsp:sp>
    <dsp:sp modelId="{8715C15F-61F5-465C-880F-C13BD68EBD70}">
      <dsp:nvSpPr>
        <dsp:cNvPr id="0" name=""/>
        <dsp:cNvSpPr/>
      </dsp:nvSpPr>
      <dsp:spPr>
        <a:xfrm>
          <a:off x="6303962" y="2903404"/>
          <a:ext cx="2865437" cy="171926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Good memory of information  </a:t>
          </a:r>
        </a:p>
      </dsp:txBody>
      <dsp:txXfrm>
        <a:off x="6303962" y="2903404"/>
        <a:ext cx="2865437" cy="17192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6DB075-622E-40B9-8366-3EAA0D262EB9}">
      <dsp:nvSpPr>
        <dsp:cNvPr id="0" name=""/>
        <dsp:cNvSpPr/>
      </dsp:nvSpPr>
      <dsp:spPr>
        <a:xfrm>
          <a:off x="0" y="73769"/>
          <a:ext cx="7139002" cy="215864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You may not want to interact with people you do not know well</a:t>
          </a:r>
          <a:endParaRPr lang="en-US" sz="4100" kern="1200"/>
        </a:p>
      </dsp:txBody>
      <dsp:txXfrm>
        <a:off x="105377" y="179146"/>
        <a:ext cx="6928248" cy="1947895"/>
      </dsp:txXfrm>
    </dsp:sp>
    <dsp:sp modelId="{86506DF9-286F-4AB0-A54A-1AE4DC32CA42}">
      <dsp:nvSpPr>
        <dsp:cNvPr id="0" name=""/>
        <dsp:cNvSpPr/>
      </dsp:nvSpPr>
      <dsp:spPr>
        <a:xfrm>
          <a:off x="0" y="2350498"/>
          <a:ext cx="7139002" cy="2158649"/>
        </a:xfrm>
        <a:prstGeom prst="roundRect">
          <a:avLst/>
        </a:prstGeom>
        <a:gradFill rotWithShape="0">
          <a:gsLst>
            <a:gs pos="0">
              <a:schemeClr val="accent2">
                <a:hueOff val="-727682"/>
                <a:satOff val="-41964"/>
                <a:lumOff val="4314"/>
                <a:alphaOff val="0"/>
                <a:tint val="96000"/>
                <a:lumMod val="100000"/>
              </a:schemeClr>
            </a:gs>
            <a:gs pos="78000">
              <a:schemeClr val="accent2">
                <a:hueOff val="-727682"/>
                <a:satOff val="-41964"/>
                <a:lumOff val="4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You may have difficulty “reading” other people</a:t>
          </a:r>
          <a:endParaRPr lang="en-US" sz="4100" kern="1200"/>
        </a:p>
      </dsp:txBody>
      <dsp:txXfrm>
        <a:off x="105377" y="2455875"/>
        <a:ext cx="6928248" cy="1947895"/>
      </dsp:txXfrm>
    </dsp:sp>
    <dsp:sp modelId="{D97FFBB1-3500-4396-8838-E919ABB1AC66}">
      <dsp:nvSpPr>
        <dsp:cNvPr id="0" name=""/>
        <dsp:cNvSpPr/>
      </dsp:nvSpPr>
      <dsp:spPr>
        <a:xfrm>
          <a:off x="0" y="4627229"/>
          <a:ext cx="7139002" cy="2158649"/>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l" defTabSz="1822450">
            <a:lnSpc>
              <a:spcPct val="90000"/>
            </a:lnSpc>
            <a:spcBef>
              <a:spcPct val="0"/>
            </a:spcBef>
            <a:spcAft>
              <a:spcPct val="35000"/>
            </a:spcAft>
            <a:buNone/>
          </a:pPr>
          <a:r>
            <a:rPr lang="en-GB" sz="4100" kern="1200"/>
            <a:t>It may be difficult to recognise and understand other people emotions </a:t>
          </a:r>
          <a:endParaRPr lang="en-US" sz="4100" kern="1200"/>
        </a:p>
      </dsp:txBody>
      <dsp:txXfrm>
        <a:off x="105377" y="4732606"/>
        <a:ext cx="6928248" cy="19478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F6406A-65DC-426E-86C7-C5DF145F9ECE}">
      <dsp:nvSpPr>
        <dsp:cNvPr id="0" name=""/>
        <dsp:cNvSpPr/>
      </dsp:nvSpPr>
      <dsp:spPr>
        <a:xfrm>
          <a:off x="0" y="673"/>
          <a:ext cx="9169400"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A5C41D-EE9C-428C-82ED-67B211B654BA}">
      <dsp:nvSpPr>
        <dsp:cNvPr id="0" name=""/>
        <dsp:cNvSpPr/>
      </dsp:nvSpPr>
      <dsp:spPr>
        <a:xfrm>
          <a:off x="0" y="673"/>
          <a:ext cx="9169400" cy="1103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GB" sz="3200" kern="1200" dirty="0"/>
            <a:t>Type of non verbal communication used through movement or position such as:</a:t>
          </a:r>
          <a:endParaRPr lang="en-US" sz="3200" kern="1200" dirty="0"/>
        </a:p>
      </dsp:txBody>
      <dsp:txXfrm>
        <a:off x="0" y="673"/>
        <a:ext cx="9169400" cy="1103783"/>
      </dsp:txXfrm>
    </dsp:sp>
    <dsp:sp modelId="{CE6A8B9C-2BC3-4A10-BE5A-B134625EF72C}">
      <dsp:nvSpPr>
        <dsp:cNvPr id="0" name=""/>
        <dsp:cNvSpPr/>
      </dsp:nvSpPr>
      <dsp:spPr>
        <a:xfrm>
          <a:off x="0" y="1104457"/>
          <a:ext cx="9169400"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72ED0B-7D05-4079-8427-F70F8C50AF5C}">
      <dsp:nvSpPr>
        <dsp:cNvPr id="0" name=""/>
        <dsp:cNvSpPr/>
      </dsp:nvSpPr>
      <dsp:spPr>
        <a:xfrm>
          <a:off x="0" y="1104457"/>
          <a:ext cx="9169400" cy="1103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GB" sz="3200" kern="1200"/>
            <a:t>Gestures</a:t>
          </a:r>
          <a:endParaRPr lang="en-US" sz="3200" kern="1200"/>
        </a:p>
      </dsp:txBody>
      <dsp:txXfrm>
        <a:off x="0" y="1104457"/>
        <a:ext cx="9169400" cy="1103783"/>
      </dsp:txXfrm>
    </dsp:sp>
    <dsp:sp modelId="{4BD301B4-0113-455B-9679-049E7CB4B5EE}">
      <dsp:nvSpPr>
        <dsp:cNvPr id="0" name=""/>
        <dsp:cNvSpPr/>
      </dsp:nvSpPr>
      <dsp:spPr>
        <a:xfrm>
          <a:off x="0" y="2208241"/>
          <a:ext cx="9169400"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73BB03-D29E-4555-A897-95D29EF12C80}">
      <dsp:nvSpPr>
        <dsp:cNvPr id="0" name=""/>
        <dsp:cNvSpPr/>
      </dsp:nvSpPr>
      <dsp:spPr>
        <a:xfrm>
          <a:off x="0" y="2208241"/>
          <a:ext cx="9169400" cy="1103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GB" sz="3200" kern="1200"/>
            <a:t>Facial expression</a:t>
          </a:r>
          <a:endParaRPr lang="en-US" sz="3200" kern="1200"/>
        </a:p>
      </dsp:txBody>
      <dsp:txXfrm>
        <a:off x="0" y="2208241"/>
        <a:ext cx="9169400" cy="1103783"/>
      </dsp:txXfrm>
    </dsp:sp>
    <dsp:sp modelId="{41EBF235-0BB4-4417-B826-1307F9DE2E3B}">
      <dsp:nvSpPr>
        <dsp:cNvPr id="0" name=""/>
        <dsp:cNvSpPr/>
      </dsp:nvSpPr>
      <dsp:spPr>
        <a:xfrm>
          <a:off x="0" y="3312024"/>
          <a:ext cx="9169400" cy="0"/>
        </a:xfrm>
        <a:prstGeom prst="line">
          <a:avLst/>
        </a:prstGeom>
        <a:solidFill>
          <a:schemeClr val="accent5">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AE7017-6117-4ECF-8353-08DE411A91CB}">
      <dsp:nvSpPr>
        <dsp:cNvPr id="0" name=""/>
        <dsp:cNvSpPr/>
      </dsp:nvSpPr>
      <dsp:spPr>
        <a:xfrm>
          <a:off x="0" y="3312024"/>
          <a:ext cx="9169400" cy="1103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GB" sz="3200" kern="1200"/>
            <a:t>Eye movement </a:t>
          </a:r>
          <a:endParaRPr lang="en-US" sz="3200" kern="1200"/>
        </a:p>
      </dsp:txBody>
      <dsp:txXfrm>
        <a:off x="0" y="3312024"/>
        <a:ext cx="9169400" cy="1103783"/>
      </dsp:txXfrm>
    </dsp:sp>
    <dsp:sp modelId="{869DC1CF-EE03-4026-AF37-AD140F503F65}">
      <dsp:nvSpPr>
        <dsp:cNvPr id="0" name=""/>
        <dsp:cNvSpPr/>
      </dsp:nvSpPr>
      <dsp:spPr>
        <a:xfrm>
          <a:off x="0" y="4415808"/>
          <a:ext cx="9169400" cy="0"/>
        </a:xfrm>
        <a:prstGeom prst="line">
          <a:avLst/>
        </a:prstGeom>
        <a:solidFill>
          <a:schemeClr val="accent6">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571F01-8BF2-44E4-BFF6-84444EF0149A}">
      <dsp:nvSpPr>
        <dsp:cNvPr id="0" name=""/>
        <dsp:cNvSpPr/>
      </dsp:nvSpPr>
      <dsp:spPr>
        <a:xfrm>
          <a:off x="0" y="4415808"/>
          <a:ext cx="9169400" cy="1103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GB" sz="3200" kern="1200"/>
            <a:t>Body posture</a:t>
          </a:r>
          <a:endParaRPr lang="en-US" sz="3200" kern="1200"/>
        </a:p>
      </dsp:txBody>
      <dsp:txXfrm>
        <a:off x="0" y="4415808"/>
        <a:ext cx="9169400" cy="11037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10CA9B-37AC-4A7B-9D56-C5A778DF497E}">
      <dsp:nvSpPr>
        <dsp:cNvPr id="0" name=""/>
        <dsp:cNvSpPr/>
      </dsp:nvSpPr>
      <dsp:spPr>
        <a:xfrm>
          <a:off x="0" y="810463"/>
          <a:ext cx="7139002" cy="16848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You may not notice or pick up on body language and  unaware of how the other person is feeling </a:t>
          </a:r>
          <a:endParaRPr lang="en-US" sz="3200" kern="1200"/>
        </a:p>
      </dsp:txBody>
      <dsp:txXfrm>
        <a:off x="82245" y="892708"/>
        <a:ext cx="6974512" cy="1520310"/>
      </dsp:txXfrm>
    </dsp:sp>
    <dsp:sp modelId="{B8763553-1A1B-4358-9B2E-366D73D8FF42}">
      <dsp:nvSpPr>
        <dsp:cNvPr id="0" name=""/>
        <dsp:cNvSpPr/>
      </dsp:nvSpPr>
      <dsp:spPr>
        <a:xfrm>
          <a:off x="0" y="2587424"/>
          <a:ext cx="7139002" cy="1684800"/>
        </a:xfrm>
        <a:prstGeom prst="roundRect">
          <a:avLst/>
        </a:prstGeom>
        <a:gradFill rotWithShape="0">
          <a:gsLst>
            <a:gs pos="0">
              <a:schemeClr val="accent2">
                <a:hueOff val="-727682"/>
                <a:satOff val="-41964"/>
                <a:lumOff val="4314"/>
                <a:alphaOff val="0"/>
                <a:tint val="96000"/>
                <a:lumMod val="100000"/>
              </a:schemeClr>
            </a:gs>
            <a:gs pos="78000">
              <a:schemeClr val="accent2">
                <a:hueOff val="-727682"/>
                <a:satOff val="-41964"/>
                <a:lumOff val="4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You may not understand gestures</a:t>
          </a:r>
          <a:endParaRPr lang="en-US" sz="3200" kern="1200"/>
        </a:p>
      </dsp:txBody>
      <dsp:txXfrm>
        <a:off x="82245" y="2669669"/>
        <a:ext cx="6974512" cy="1520310"/>
      </dsp:txXfrm>
    </dsp:sp>
    <dsp:sp modelId="{3571D18F-13E8-4869-BEC0-F2298D46D1FC}">
      <dsp:nvSpPr>
        <dsp:cNvPr id="0" name=""/>
        <dsp:cNvSpPr/>
      </dsp:nvSpPr>
      <dsp:spPr>
        <a:xfrm>
          <a:off x="0" y="4364384"/>
          <a:ext cx="7139002" cy="1684800"/>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dirty="0"/>
            <a:t>You may process body language differently which could impact on the way you view someone's feelings</a:t>
          </a:r>
          <a:endParaRPr lang="en-US" sz="3200" kern="1200" dirty="0"/>
        </a:p>
      </dsp:txBody>
      <dsp:txXfrm>
        <a:off x="82245" y="4446629"/>
        <a:ext cx="6974512" cy="1520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028AE3-E621-441B-ACF7-A6E869F54089}">
      <dsp:nvSpPr>
        <dsp:cNvPr id="0" name=""/>
        <dsp:cNvSpPr/>
      </dsp:nvSpPr>
      <dsp:spPr>
        <a:xfrm>
          <a:off x="0" y="826991"/>
          <a:ext cx="3206044" cy="1923626"/>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Most people on the autism spectrum have difficulty interacting with others. </a:t>
          </a:r>
          <a:endParaRPr lang="en-US" sz="2600" kern="1200"/>
        </a:p>
      </dsp:txBody>
      <dsp:txXfrm>
        <a:off x="0" y="826991"/>
        <a:ext cx="3206044" cy="1923626"/>
      </dsp:txXfrm>
    </dsp:sp>
    <dsp:sp modelId="{C770A286-C6DC-4AFB-93B3-0905EC202BC8}">
      <dsp:nvSpPr>
        <dsp:cNvPr id="0" name=""/>
        <dsp:cNvSpPr/>
      </dsp:nvSpPr>
      <dsp:spPr>
        <a:xfrm>
          <a:off x="3526648" y="826991"/>
          <a:ext cx="3206044" cy="1923626"/>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You may have difficulty with :</a:t>
          </a:r>
          <a:br>
            <a:rPr lang="en-GB" sz="2600" kern="1200"/>
          </a:br>
          <a:endParaRPr lang="en-US" sz="2600" kern="1200"/>
        </a:p>
      </dsp:txBody>
      <dsp:txXfrm>
        <a:off x="3526648" y="826991"/>
        <a:ext cx="3206044" cy="1923626"/>
      </dsp:txXfrm>
    </dsp:sp>
    <dsp:sp modelId="{48266798-D482-499D-AA90-2D9BFDECF1BE}">
      <dsp:nvSpPr>
        <dsp:cNvPr id="0" name=""/>
        <dsp:cNvSpPr/>
      </dsp:nvSpPr>
      <dsp:spPr>
        <a:xfrm>
          <a:off x="7053297" y="826991"/>
          <a:ext cx="3206044" cy="1923626"/>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responding</a:t>
          </a:r>
          <a:endParaRPr lang="en-US" sz="2600" kern="1200"/>
        </a:p>
      </dsp:txBody>
      <dsp:txXfrm>
        <a:off x="7053297" y="826991"/>
        <a:ext cx="3206044" cy="1923626"/>
      </dsp:txXfrm>
    </dsp:sp>
    <dsp:sp modelId="{7B4E7395-BCA6-4388-9ABB-849CDD63E128}">
      <dsp:nvSpPr>
        <dsp:cNvPr id="0" name=""/>
        <dsp:cNvSpPr/>
      </dsp:nvSpPr>
      <dsp:spPr>
        <a:xfrm>
          <a:off x="0" y="3071222"/>
          <a:ext cx="3206044" cy="1923626"/>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using interaction to be sociable. </a:t>
          </a:r>
          <a:endParaRPr lang="en-US" sz="2600" kern="1200"/>
        </a:p>
      </dsp:txBody>
      <dsp:txXfrm>
        <a:off x="0" y="3071222"/>
        <a:ext cx="3206044" cy="1923626"/>
      </dsp:txXfrm>
    </dsp:sp>
    <dsp:sp modelId="{DC636A6C-87A2-41B0-B463-BC616FB9DF4A}">
      <dsp:nvSpPr>
        <dsp:cNvPr id="0" name=""/>
        <dsp:cNvSpPr/>
      </dsp:nvSpPr>
      <dsp:spPr>
        <a:xfrm>
          <a:off x="3526648" y="3071222"/>
          <a:ext cx="3206044" cy="1923626"/>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Understanding and relating to other people</a:t>
          </a:r>
          <a:endParaRPr lang="en-US" sz="2600" kern="1200"/>
        </a:p>
      </dsp:txBody>
      <dsp:txXfrm>
        <a:off x="3526648" y="3071222"/>
        <a:ext cx="3206044" cy="1923626"/>
      </dsp:txXfrm>
    </dsp:sp>
    <dsp:sp modelId="{0D2810DB-F586-4BFB-AB4B-2E1BE8C3F564}">
      <dsp:nvSpPr>
        <dsp:cNvPr id="0" name=""/>
        <dsp:cNvSpPr/>
      </dsp:nvSpPr>
      <dsp:spPr>
        <a:xfrm>
          <a:off x="7053297" y="3071222"/>
          <a:ext cx="3206044" cy="1923626"/>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GB" sz="2600" kern="1200"/>
            <a:t>initiating interactions. </a:t>
          </a:r>
          <a:endParaRPr lang="en-US" sz="2600" kern="1200"/>
        </a:p>
      </dsp:txBody>
      <dsp:txXfrm>
        <a:off x="7053297" y="3071222"/>
        <a:ext cx="3206044" cy="19236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F6ED6-93BC-4637-AD61-BFC3F505CF32}">
      <dsp:nvSpPr>
        <dsp:cNvPr id="0" name=""/>
        <dsp:cNvSpPr/>
      </dsp:nvSpPr>
      <dsp:spPr>
        <a:xfrm>
          <a:off x="0" y="837"/>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50CF89-2112-4E3F-A2E2-8932B66BB5F2}">
      <dsp:nvSpPr>
        <dsp:cNvPr id="0" name=""/>
        <dsp:cNvSpPr/>
      </dsp:nvSpPr>
      <dsp:spPr>
        <a:xfrm>
          <a:off x="212773" y="159098"/>
          <a:ext cx="386860" cy="3868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3B60655-FAC2-4701-AEA4-EB3B723A53E1}">
      <dsp:nvSpPr>
        <dsp:cNvPr id="0" name=""/>
        <dsp:cNvSpPr/>
      </dsp:nvSpPr>
      <dsp:spPr>
        <a:xfrm>
          <a:off x="812406" y="837"/>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General conversation starters to use at the beginning of the conversation rather than starting on a certain topic:</a:t>
          </a:r>
          <a:endParaRPr lang="en-US" sz="1600" kern="1200"/>
        </a:p>
      </dsp:txBody>
      <dsp:txXfrm>
        <a:off x="812406" y="837"/>
        <a:ext cx="6326595" cy="703381"/>
      </dsp:txXfrm>
    </dsp:sp>
    <dsp:sp modelId="{8C22B36B-CDCD-4526-8BB3-5A8ED833C3D2}">
      <dsp:nvSpPr>
        <dsp:cNvPr id="0" name=""/>
        <dsp:cNvSpPr/>
      </dsp:nvSpPr>
      <dsp:spPr>
        <a:xfrm>
          <a:off x="0" y="880064"/>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D904C6-3F49-4832-9C18-8B45DBDFA7F7}">
      <dsp:nvSpPr>
        <dsp:cNvPr id="0" name=""/>
        <dsp:cNvSpPr/>
      </dsp:nvSpPr>
      <dsp:spPr>
        <a:xfrm>
          <a:off x="212773" y="1038325"/>
          <a:ext cx="386860" cy="3868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CF60FDD-DCD7-4DFD-B405-DB9377920127}">
      <dsp:nvSpPr>
        <dsp:cNvPr id="0" name=""/>
        <dsp:cNvSpPr/>
      </dsp:nvSpPr>
      <dsp:spPr>
        <a:xfrm>
          <a:off x="812406" y="880064"/>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How are you? Its nice to see you</a:t>
          </a:r>
          <a:endParaRPr lang="en-US" sz="1600" kern="1200"/>
        </a:p>
      </dsp:txBody>
      <dsp:txXfrm>
        <a:off x="812406" y="880064"/>
        <a:ext cx="6326595" cy="703381"/>
      </dsp:txXfrm>
    </dsp:sp>
    <dsp:sp modelId="{C590C6EB-8AE3-41F6-880E-CA3DB3573FE1}">
      <dsp:nvSpPr>
        <dsp:cNvPr id="0" name=""/>
        <dsp:cNvSpPr/>
      </dsp:nvSpPr>
      <dsp:spPr>
        <a:xfrm>
          <a:off x="0" y="1759292"/>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420B79-AE10-4988-96AC-C5350A314019}">
      <dsp:nvSpPr>
        <dsp:cNvPr id="0" name=""/>
        <dsp:cNvSpPr/>
      </dsp:nvSpPr>
      <dsp:spPr>
        <a:xfrm>
          <a:off x="212773" y="1917552"/>
          <a:ext cx="386860" cy="3868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A2E1087-4380-4EDA-8BB3-804429D1B919}">
      <dsp:nvSpPr>
        <dsp:cNvPr id="0" name=""/>
        <dsp:cNvSpPr/>
      </dsp:nvSpPr>
      <dsp:spPr>
        <a:xfrm>
          <a:off x="812406" y="1759292"/>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Talk about the weather</a:t>
          </a:r>
          <a:endParaRPr lang="en-US" sz="1600" kern="1200"/>
        </a:p>
      </dsp:txBody>
      <dsp:txXfrm>
        <a:off x="812406" y="1759292"/>
        <a:ext cx="6326595" cy="703381"/>
      </dsp:txXfrm>
    </dsp:sp>
    <dsp:sp modelId="{CB103C03-33AC-4067-AE84-BE0522F5477D}">
      <dsp:nvSpPr>
        <dsp:cNvPr id="0" name=""/>
        <dsp:cNvSpPr/>
      </dsp:nvSpPr>
      <dsp:spPr>
        <a:xfrm>
          <a:off x="0" y="2638519"/>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5E1F2C-A209-4229-8D86-996999C2B4A9}">
      <dsp:nvSpPr>
        <dsp:cNvPr id="0" name=""/>
        <dsp:cNvSpPr/>
      </dsp:nvSpPr>
      <dsp:spPr>
        <a:xfrm>
          <a:off x="212773" y="2796780"/>
          <a:ext cx="386860" cy="3868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E5A87E8-3EC3-4388-BE54-01DC00511405}">
      <dsp:nvSpPr>
        <dsp:cNvPr id="0" name=""/>
        <dsp:cNvSpPr/>
      </dsp:nvSpPr>
      <dsp:spPr>
        <a:xfrm>
          <a:off x="812406" y="2638519"/>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Other generic examples;</a:t>
          </a:r>
          <a:endParaRPr lang="en-US" sz="1600" kern="1200"/>
        </a:p>
      </dsp:txBody>
      <dsp:txXfrm>
        <a:off x="812406" y="2638519"/>
        <a:ext cx="6326595" cy="703381"/>
      </dsp:txXfrm>
    </dsp:sp>
    <dsp:sp modelId="{2006C3F7-63F7-4341-AE02-DAD8C7745EEA}">
      <dsp:nvSpPr>
        <dsp:cNvPr id="0" name=""/>
        <dsp:cNvSpPr/>
      </dsp:nvSpPr>
      <dsp:spPr>
        <a:xfrm>
          <a:off x="0" y="3517746"/>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16F2C3-38F1-4E05-BD3A-E30B18E9A0F9}">
      <dsp:nvSpPr>
        <dsp:cNvPr id="0" name=""/>
        <dsp:cNvSpPr/>
      </dsp:nvSpPr>
      <dsp:spPr>
        <a:xfrm>
          <a:off x="212773" y="3676007"/>
          <a:ext cx="386860" cy="38686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64A7072-10A9-4FB5-A015-D74E7D07826E}">
      <dsp:nvSpPr>
        <dsp:cNvPr id="0" name=""/>
        <dsp:cNvSpPr/>
      </dsp:nvSpPr>
      <dsp:spPr>
        <a:xfrm>
          <a:off x="812406" y="3517746"/>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Weather</a:t>
          </a:r>
          <a:endParaRPr lang="en-US" sz="1600" kern="1200"/>
        </a:p>
      </dsp:txBody>
      <dsp:txXfrm>
        <a:off x="812406" y="3517746"/>
        <a:ext cx="6326595" cy="703381"/>
      </dsp:txXfrm>
    </dsp:sp>
    <dsp:sp modelId="{CF21C3BA-051F-4B5E-AF65-2D7AFDF502BF}">
      <dsp:nvSpPr>
        <dsp:cNvPr id="0" name=""/>
        <dsp:cNvSpPr/>
      </dsp:nvSpPr>
      <dsp:spPr>
        <a:xfrm>
          <a:off x="0" y="4396974"/>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459832-0401-4ECD-AF21-3EE590625A60}">
      <dsp:nvSpPr>
        <dsp:cNvPr id="0" name=""/>
        <dsp:cNvSpPr/>
      </dsp:nvSpPr>
      <dsp:spPr>
        <a:xfrm>
          <a:off x="212773" y="4555235"/>
          <a:ext cx="386860" cy="38686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55D2E53-0AD8-40F8-9BEF-20040A4DB24A}">
      <dsp:nvSpPr>
        <dsp:cNvPr id="0" name=""/>
        <dsp:cNvSpPr/>
      </dsp:nvSpPr>
      <dsp:spPr>
        <a:xfrm>
          <a:off x="812406" y="4396974"/>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Tv Programme</a:t>
          </a:r>
          <a:endParaRPr lang="en-US" sz="1600" kern="1200"/>
        </a:p>
      </dsp:txBody>
      <dsp:txXfrm>
        <a:off x="812406" y="4396974"/>
        <a:ext cx="6326595" cy="703381"/>
      </dsp:txXfrm>
    </dsp:sp>
    <dsp:sp modelId="{E2F888EA-9742-47D6-86D3-6C31B9AFC828}">
      <dsp:nvSpPr>
        <dsp:cNvPr id="0" name=""/>
        <dsp:cNvSpPr/>
      </dsp:nvSpPr>
      <dsp:spPr>
        <a:xfrm>
          <a:off x="0" y="5276201"/>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55F44A-57BE-4A80-A96F-0DAFF901F34A}">
      <dsp:nvSpPr>
        <dsp:cNvPr id="0" name=""/>
        <dsp:cNvSpPr/>
      </dsp:nvSpPr>
      <dsp:spPr>
        <a:xfrm>
          <a:off x="212773" y="5434462"/>
          <a:ext cx="386860" cy="386860"/>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F6CE9FC-2B1D-48E8-BEE5-B8B4EF42BF64}">
      <dsp:nvSpPr>
        <dsp:cNvPr id="0" name=""/>
        <dsp:cNvSpPr/>
      </dsp:nvSpPr>
      <dsp:spPr>
        <a:xfrm>
          <a:off x="812406" y="5276201"/>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Film</a:t>
          </a:r>
          <a:endParaRPr lang="en-US" sz="1600" kern="1200"/>
        </a:p>
      </dsp:txBody>
      <dsp:txXfrm>
        <a:off x="812406" y="5276201"/>
        <a:ext cx="6326595" cy="703381"/>
      </dsp:txXfrm>
    </dsp:sp>
    <dsp:sp modelId="{ED349AFD-0899-415E-967B-E2D45FB3656F}">
      <dsp:nvSpPr>
        <dsp:cNvPr id="0" name=""/>
        <dsp:cNvSpPr/>
      </dsp:nvSpPr>
      <dsp:spPr>
        <a:xfrm>
          <a:off x="0" y="6155428"/>
          <a:ext cx="7139002" cy="7033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63B0A4-EAB7-4DDD-8644-CE7B6B7B662A}">
      <dsp:nvSpPr>
        <dsp:cNvPr id="0" name=""/>
        <dsp:cNvSpPr/>
      </dsp:nvSpPr>
      <dsp:spPr>
        <a:xfrm>
          <a:off x="212773" y="6313689"/>
          <a:ext cx="386860" cy="386860"/>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CAB20A4-78E2-4DFF-AC1E-68C2C91B5BDA}">
      <dsp:nvSpPr>
        <dsp:cNvPr id="0" name=""/>
        <dsp:cNvSpPr/>
      </dsp:nvSpPr>
      <dsp:spPr>
        <a:xfrm>
          <a:off x="812406" y="6155428"/>
          <a:ext cx="6326595" cy="703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441" tIns="74441" rIns="74441" bIns="74441" numCol="1" spcCol="1270" anchor="ctr" anchorCtr="0">
          <a:noAutofit/>
        </a:bodyPr>
        <a:lstStyle/>
        <a:p>
          <a:pPr marL="0" lvl="0" indent="0" algn="l" defTabSz="711200">
            <a:lnSpc>
              <a:spcPct val="90000"/>
            </a:lnSpc>
            <a:spcBef>
              <a:spcPct val="0"/>
            </a:spcBef>
            <a:spcAft>
              <a:spcPct val="35000"/>
            </a:spcAft>
            <a:buNone/>
          </a:pPr>
          <a:r>
            <a:rPr lang="en-GB" sz="1600" kern="1200"/>
            <a:t>Sport </a:t>
          </a:r>
          <a:endParaRPr lang="en-US" sz="1600" kern="1200"/>
        </a:p>
      </dsp:txBody>
      <dsp:txXfrm>
        <a:off x="812406" y="6155428"/>
        <a:ext cx="6326595" cy="70338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C84EBE-DF8C-4286-B287-4EDE0A65A58C}">
      <dsp:nvSpPr>
        <dsp:cNvPr id="0" name=""/>
        <dsp:cNvSpPr/>
      </dsp:nvSpPr>
      <dsp:spPr>
        <a:xfrm>
          <a:off x="0" y="837"/>
          <a:ext cx="7139002" cy="19594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908E29-739D-4B28-A58D-B00E999B1164}">
      <dsp:nvSpPr>
        <dsp:cNvPr id="0" name=""/>
        <dsp:cNvSpPr/>
      </dsp:nvSpPr>
      <dsp:spPr>
        <a:xfrm>
          <a:off x="592724" y="441707"/>
          <a:ext cx="1077681" cy="10776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82D894C-41E4-40F4-978F-3708E47564D0}">
      <dsp:nvSpPr>
        <dsp:cNvPr id="0" name=""/>
        <dsp:cNvSpPr/>
      </dsp:nvSpPr>
      <dsp:spPr>
        <a:xfrm>
          <a:off x="2263131" y="837"/>
          <a:ext cx="4875870" cy="1959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7372" tIns="207372" rIns="207372" bIns="207372" numCol="1" spcCol="1270" anchor="ctr" anchorCtr="0">
          <a:noAutofit/>
        </a:bodyPr>
        <a:lstStyle/>
        <a:p>
          <a:pPr marL="0" lvl="0" indent="0" algn="l" defTabSz="1022350">
            <a:lnSpc>
              <a:spcPct val="90000"/>
            </a:lnSpc>
            <a:spcBef>
              <a:spcPct val="0"/>
            </a:spcBef>
            <a:spcAft>
              <a:spcPct val="35000"/>
            </a:spcAft>
            <a:buNone/>
          </a:pPr>
          <a:r>
            <a:rPr lang="en-GB" sz="2300" kern="1200"/>
            <a:t>The more times you meet the same person, the more you can develop conversations about common interests.</a:t>
          </a:r>
          <a:endParaRPr lang="en-US" sz="2300" kern="1200"/>
        </a:p>
      </dsp:txBody>
      <dsp:txXfrm>
        <a:off x="2263131" y="837"/>
        <a:ext cx="4875870" cy="1959420"/>
      </dsp:txXfrm>
    </dsp:sp>
    <dsp:sp modelId="{B5887B40-BCF4-4700-AE94-24DA1EF33377}">
      <dsp:nvSpPr>
        <dsp:cNvPr id="0" name=""/>
        <dsp:cNvSpPr/>
      </dsp:nvSpPr>
      <dsp:spPr>
        <a:xfrm>
          <a:off x="0" y="2450113"/>
          <a:ext cx="7139002" cy="19594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C9C3EA-17DE-497E-B786-88350FD543F0}">
      <dsp:nvSpPr>
        <dsp:cNvPr id="0" name=""/>
        <dsp:cNvSpPr/>
      </dsp:nvSpPr>
      <dsp:spPr>
        <a:xfrm>
          <a:off x="592724" y="2890983"/>
          <a:ext cx="1077681" cy="10776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C503BF8-8883-4C10-9A6A-B0D859E0BC22}">
      <dsp:nvSpPr>
        <dsp:cNvPr id="0" name=""/>
        <dsp:cNvSpPr/>
      </dsp:nvSpPr>
      <dsp:spPr>
        <a:xfrm>
          <a:off x="2263131" y="2450113"/>
          <a:ext cx="4875870" cy="1959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7372" tIns="207372" rIns="207372" bIns="207372" numCol="1" spcCol="1270" anchor="ctr" anchorCtr="0">
          <a:noAutofit/>
        </a:bodyPr>
        <a:lstStyle/>
        <a:p>
          <a:pPr marL="0" lvl="0" indent="0" algn="l" defTabSz="1022350">
            <a:lnSpc>
              <a:spcPct val="90000"/>
            </a:lnSpc>
            <a:spcBef>
              <a:spcPct val="0"/>
            </a:spcBef>
            <a:spcAft>
              <a:spcPct val="35000"/>
            </a:spcAft>
            <a:buNone/>
          </a:pPr>
          <a:r>
            <a:rPr lang="en-GB" sz="2300" kern="1200"/>
            <a:t>Talk about things that you know the other person likes as well as the things that you like. If you both like the same things then you could talk about these. </a:t>
          </a:r>
          <a:endParaRPr lang="en-US" sz="2300" kern="1200"/>
        </a:p>
      </dsp:txBody>
      <dsp:txXfrm>
        <a:off x="2263131" y="2450113"/>
        <a:ext cx="4875870" cy="1959420"/>
      </dsp:txXfrm>
    </dsp:sp>
    <dsp:sp modelId="{28290D43-325B-4511-ACC6-DD9EB967C7FA}">
      <dsp:nvSpPr>
        <dsp:cNvPr id="0" name=""/>
        <dsp:cNvSpPr/>
      </dsp:nvSpPr>
      <dsp:spPr>
        <a:xfrm>
          <a:off x="0" y="4899389"/>
          <a:ext cx="7139002" cy="195942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165C45-8113-4DF1-8568-B44E70AB5E0A}">
      <dsp:nvSpPr>
        <dsp:cNvPr id="0" name=""/>
        <dsp:cNvSpPr/>
      </dsp:nvSpPr>
      <dsp:spPr>
        <a:xfrm>
          <a:off x="592724" y="5340259"/>
          <a:ext cx="1077681" cy="10776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97D3927-3FC3-4F11-8DD5-AB602AAEFDE0}">
      <dsp:nvSpPr>
        <dsp:cNvPr id="0" name=""/>
        <dsp:cNvSpPr/>
      </dsp:nvSpPr>
      <dsp:spPr>
        <a:xfrm>
          <a:off x="2263131" y="4899389"/>
          <a:ext cx="4875870" cy="1959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7372" tIns="207372" rIns="207372" bIns="207372" numCol="1" spcCol="1270" anchor="ctr" anchorCtr="0">
          <a:noAutofit/>
        </a:bodyPr>
        <a:lstStyle/>
        <a:p>
          <a:pPr marL="0" lvl="0" indent="0" algn="l" defTabSz="1022350">
            <a:lnSpc>
              <a:spcPct val="90000"/>
            </a:lnSpc>
            <a:spcBef>
              <a:spcPct val="0"/>
            </a:spcBef>
            <a:spcAft>
              <a:spcPct val="35000"/>
            </a:spcAft>
            <a:buNone/>
          </a:pPr>
          <a:r>
            <a:rPr lang="en-GB" sz="2300" kern="1200"/>
            <a:t>Take it in turns when talking to people. Let them answer your questions and give them a chance to ask you a question in return if they want to</a:t>
          </a:r>
          <a:endParaRPr lang="en-US" sz="2300" kern="1200"/>
        </a:p>
      </dsp:txBody>
      <dsp:txXfrm>
        <a:off x="2263131" y="4899389"/>
        <a:ext cx="4875870" cy="195942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A482F7-505B-40AD-BE77-D641083D8284}">
      <dsp:nvSpPr>
        <dsp:cNvPr id="0" name=""/>
        <dsp:cNvSpPr/>
      </dsp:nvSpPr>
      <dsp:spPr>
        <a:xfrm>
          <a:off x="3430505" y="935624"/>
          <a:ext cx="720616" cy="91440"/>
        </a:xfrm>
        <a:custGeom>
          <a:avLst/>
          <a:gdLst/>
          <a:ahLst/>
          <a:cxnLst/>
          <a:rect l="0" t="0" r="0" b="0"/>
          <a:pathLst>
            <a:path>
              <a:moveTo>
                <a:pt x="0" y="45720"/>
              </a:moveTo>
              <a:lnTo>
                <a:pt x="720616"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72032" y="977588"/>
        <a:ext cx="37560" cy="7512"/>
      </dsp:txXfrm>
    </dsp:sp>
    <dsp:sp modelId="{AD784032-E5CC-4511-8CDF-58D70E235FA4}">
      <dsp:nvSpPr>
        <dsp:cNvPr id="0" name=""/>
        <dsp:cNvSpPr/>
      </dsp:nvSpPr>
      <dsp:spPr>
        <a:xfrm>
          <a:off x="166147" y="1497"/>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Watch out for signals that someone wants to end a conversation with you. </a:t>
          </a:r>
          <a:endParaRPr lang="en-US" sz="2400" kern="1200"/>
        </a:p>
      </dsp:txBody>
      <dsp:txXfrm>
        <a:off x="166147" y="1497"/>
        <a:ext cx="3266157" cy="1959694"/>
      </dsp:txXfrm>
    </dsp:sp>
    <dsp:sp modelId="{654C0DED-4FF4-46B1-94A9-CBA6F49768E7}">
      <dsp:nvSpPr>
        <dsp:cNvPr id="0" name=""/>
        <dsp:cNvSpPr/>
      </dsp:nvSpPr>
      <dsp:spPr>
        <a:xfrm>
          <a:off x="7447878" y="935624"/>
          <a:ext cx="720616" cy="91440"/>
        </a:xfrm>
        <a:custGeom>
          <a:avLst/>
          <a:gdLst/>
          <a:ahLst/>
          <a:cxnLst/>
          <a:rect l="0" t="0" r="0" b="0"/>
          <a:pathLst>
            <a:path>
              <a:moveTo>
                <a:pt x="0" y="45720"/>
              </a:moveTo>
              <a:lnTo>
                <a:pt x="720616"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789406" y="977588"/>
        <a:ext cx="37560" cy="7512"/>
      </dsp:txXfrm>
    </dsp:sp>
    <dsp:sp modelId="{92020A88-B5C8-482C-B1A1-3FA6B0FF49FD}">
      <dsp:nvSpPr>
        <dsp:cNvPr id="0" name=""/>
        <dsp:cNvSpPr/>
      </dsp:nvSpPr>
      <dsp:spPr>
        <a:xfrm>
          <a:off x="4183521" y="1497"/>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These may include:</a:t>
          </a:r>
          <a:endParaRPr lang="en-US" sz="2400" kern="1200"/>
        </a:p>
      </dsp:txBody>
      <dsp:txXfrm>
        <a:off x="4183521" y="1497"/>
        <a:ext cx="3266157" cy="1959694"/>
      </dsp:txXfrm>
    </dsp:sp>
    <dsp:sp modelId="{83F8D8A5-DB88-4560-8367-3C85D7068D3E}">
      <dsp:nvSpPr>
        <dsp:cNvPr id="0" name=""/>
        <dsp:cNvSpPr/>
      </dsp:nvSpPr>
      <dsp:spPr>
        <a:xfrm>
          <a:off x="1799226" y="1959391"/>
          <a:ext cx="8034746" cy="720616"/>
        </a:xfrm>
        <a:custGeom>
          <a:avLst/>
          <a:gdLst/>
          <a:ahLst/>
          <a:cxnLst/>
          <a:rect l="0" t="0" r="0" b="0"/>
          <a:pathLst>
            <a:path>
              <a:moveTo>
                <a:pt x="8034746" y="0"/>
              </a:moveTo>
              <a:lnTo>
                <a:pt x="8034746" y="377408"/>
              </a:lnTo>
              <a:lnTo>
                <a:pt x="0" y="377408"/>
              </a:lnTo>
              <a:lnTo>
                <a:pt x="0" y="720616"/>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14855" y="2315943"/>
        <a:ext cx="403489" cy="7512"/>
      </dsp:txXfrm>
    </dsp:sp>
    <dsp:sp modelId="{B3137197-2C41-48BD-8598-EB1EC9EE3F7E}">
      <dsp:nvSpPr>
        <dsp:cNvPr id="0" name=""/>
        <dsp:cNvSpPr/>
      </dsp:nvSpPr>
      <dsp:spPr>
        <a:xfrm>
          <a:off x="8200894" y="1497"/>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not asking questions back </a:t>
          </a:r>
          <a:endParaRPr lang="en-US" sz="2400" kern="1200"/>
        </a:p>
      </dsp:txBody>
      <dsp:txXfrm>
        <a:off x="8200894" y="1497"/>
        <a:ext cx="3266157" cy="1959694"/>
      </dsp:txXfrm>
    </dsp:sp>
    <dsp:sp modelId="{6EDA463A-0F09-45E5-973C-DF81408226FC}">
      <dsp:nvSpPr>
        <dsp:cNvPr id="0" name=""/>
        <dsp:cNvSpPr/>
      </dsp:nvSpPr>
      <dsp:spPr>
        <a:xfrm>
          <a:off x="3430505" y="3646535"/>
          <a:ext cx="720616" cy="91440"/>
        </a:xfrm>
        <a:custGeom>
          <a:avLst/>
          <a:gdLst/>
          <a:ahLst/>
          <a:cxnLst/>
          <a:rect l="0" t="0" r="0" b="0"/>
          <a:pathLst>
            <a:path>
              <a:moveTo>
                <a:pt x="0" y="45720"/>
              </a:moveTo>
              <a:lnTo>
                <a:pt x="720616"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772032" y="3688499"/>
        <a:ext cx="37560" cy="7512"/>
      </dsp:txXfrm>
    </dsp:sp>
    <dsp:sp modelId="{8FE6509D-CAF6-4BB3-8ABC-99BA84B87870}">
      <dsp:nvSpPr>
        <dsp:cNvPr id="0" name=""/>
        <dsp:cNvSpPr/>
      </dsp:nvSpPr>
      <dsp:spPr>
        <a:xfrm>
          <a:off x="166147" y="2712408"/>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looking around the room </a:t>
          </a:r>
          <a:endParaRPr lang="en-US" sz="2400" kern="1200"/>
        </a:p>
      </dsp:txBody>
      <dsp:txXfrm>
        <a:off x="166147" y="2712408"/>
        <a:ext cx="3266157" cy="1959694"/>
      </dsp:txXfrm>
    </dsp:sp>
    <dsp:sp modelId="{061E2D7D-DE96-46F4-B2A8-B56C56336E08}">
      <dsp:nvSpPr>
        <dsp:cNvPr id="0" name=""/>
        <dsp:cNvSpPr/>
      </dsp:nvSpPr>
      <dsp:spPr>
        <a:xfrm>
          <a:off x="7447878" y="3646535"/>
          <a:ext cx="720616" cy="91440"/>
        </a:xfrm>
        <a:custGeom>
          <a:avLst/>
          <a:gdLst/>
          <a:ahLst/>
          <a:cxnLst/>
          <a:rect l="0" t="0" r="0" b="0"/>
          <a:pathLst>
            <a:path>
              <a:moveTo>
                <a:pt x="0" y="45720"/>
              </a:moveTo>
              <a:lnTo>
                <a:pt x="720616" y="45720"/>
              </a:lnTo>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789406" y="3688499"/>
        <a:ext cx="37560" cy="7512"/>
      </dsp:txXfrm>
    </dsp:sp>
    <dsp:sp modelId="{8B94F09E-9C22-4845-BAAF-C9CCF84A2CAB}">
      <dsp:nvSpPr>
        <dsp:cNvPr id="0" name=""/>
        <dsp:cNvSpPr/>
      </dsp:nvSpPr>
      <dsp:spPr>
        <a:xfrm>
          <a:off x="4183521" y="2712408"/>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Yawning, looking at their watch </a:t>
          </a:r>
          <a:endParaRPr lang="en-US" sz="2400" kern="1200"/>
        </a:p>
      </dsp:txBody>
      <dsp:txXfrm>
        <a:off x="4183521" y="2712408"/>
        <a:ext cx="3266157" cy="1959694"/>
      </dsp:txXfrm>
    </dsp:sp>
    <dsp:sp modelId="{9AB98640-3988-4A8C-9130-8F4C5464E521}">
      <dsp:nvSpPr>
        <dsp:cNvPr id="0" name=""/>
        <dsp:cNvSpPr/>
      </dsp:nvSpPr>
      <dsp:spPr>
        <a:xfrm>
          <a:off x="8200894" y="2712408"/>
          <a:ext cx="3266157" cy="195969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44" tIns="167995" rIns="160044" bIns="167995" numCol="1" spcCol="1270" anchor="ctr" anchorCtr="0">
          <a:noAutofit/>
        </a:bodyPr>
        <a:lstStyle/>
        <a:p>
          <a:pPr marL="0" lvl="0" indent="0" algn="ctr" defTabSz="1066800">
            <a:lnSpc>
              <a:spcPct val="90000"/>
            </a:lnSpc>
            <a:spcBef>
              <a:spcPct val="0"/>
            </a:spcBef>
            <a:spcAft>
              <a:spcPct val="35000"/>
            </a:spcAft>
            <a:buNone/>
          </a:pPr>
          <a:r>
            <a:rPr lang="en-GB" sz="2400" kern="1200"/>
            <a:t>saying they have got to go and do something.</a:t>
          </a:r>
          <a:endParaRPr lang="en-US" sz="2400" kern="1200"/>
        </a:p>
      </dsp:txBody>
      <dsp:txXfrm>
        <a:off x="8200894" y="2712408"/>
        <a:ext cx="3266157" cy="195969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1E5D3-59E9-4D09-8403-F1D086806CE2}">
      <dsp:nvSpPr>
        <dsp:cNvPr id="0" name=""/>
        <dsp:cNvSpPr/>
      </dsp:nvSpPr>
      <dsp:spPr>
        <a:xfrm>
          <a:off x="0" y="80383"/>
          <a:ext cx="7139002" cy="217152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Some people with autism prefer not to socialise with other people, or others enjoy friendships, but find it very difficult to make friends. </a:t>
          </a:r>
          <a:endParaRPr lang="en-US" sz="3200" kern="1200"/>
        </a:p>
      </dsp:txBody>
      <dsp:txXfrm>
        <a:off x="106005" y="186388"/>
        <a:ext cx="6926992" cy="1959510"/>
      </dsp:txXfrm>
    </dsp:sp>
    <dsp:sp modelId="{586CD1DF-2472-420A-B449-D0AA8053FCCD}">
      <dsp:nvSpPr>
        <dsp:cNvPr id="0" name=""/>
        <dsp:cNvSpPr/>
      </dsp:nvSpPr>
      <dsp:spPr>
        <a:xfrm>
          <a:off x="0" y="2344063"/>
          <a:ext cx="7139002" cy="2171520"/>
        </a:xfrm>
        <a:prstGeom prst="roundRect">
          <a:avLst/>
        </a:prstGeom>
        <a:gradFill rotWithShape="0">
          <a:gsLst>
            <a:gs pos="0">
              <a:schemeClr val="accent2">
                <a:hueOff val="-727682"/>
                <a:satOff val="-41964"/>
                <a:lumOff val="4314"/>
                <a:alphaOff val="0"/>
                <a:tint val="96000"/>
                <a:lumMod val="100000"/>
              </a:schemeClr>
            </a:gs>
            <a:gs pos="78000">
              <a:schemeClr val="accent2">
                <a:hueOff val="-727682"/>
                <a:satOff val="-41964"/>
                <a:lumOff val="431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kern="1200"/>
            <a:t>Having friends means you can go out with them and have a chat, being able to share common interests or discuss your problems with them.</a:t>
          </a:r>
          <a:endParaRPr lang="en-US" sz="3200" kern="1200"/>
        </a:p>
      </dsp:txBody>
      <dsp:txXfrm>
        <a:off x="106005" y="2450068"/>
        <a:ext cx="6926992" cy="1959510"/>
      </dsp:txXfrm>
    </dsp:sp>
    <dsp:sp modelId="{CC94054C-CCE4-4F34-8C7B-89014353D42F}">
      <dsp:nvSpPr>
        <dsp:cNvPr id="0" name=""/>
        <dsp:cNvSpPr/>
      </dsp:nvSpPr>
      <dsp:spPr>
        <a:xfrm>
          <a:off x="0" y="4607744"/>
          <a:ext cx="7139002" cy="2171520"/>
        </a:xfrm>
        <a:prstGeom prst="roundRect">
          <a:avLst/>
        </a:prstGeom>
        <a:gradFill rotWithShape="0">
          <a:gsLst>
            <a:gs pos="0">
              <a:schemeClr val="accent2">
                <a:hueOff val="-1455363"/>
                <a:satOff val="-83928"/>
                <a:lumOff val="8628"/>
                <a:alphaOff val="0"/>
                <a:tint val="96000"/>
                <a:lumMod val="100000"/>
              </a:schemeClr>
            </a:gs>
            <a:gs pos="78000">
              <a:schemeClr val="accent2">
                <a:hueOff val="-1455363"/>
                <a:satOff val="-83928"/>
                <a:lumOff val="862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i="1" kern="1200"/>
            <a:t>It is important to avoid social isolation if you want contact        with others.</a:t>
          </a:r>
          <a:endParaRPr lang="en-US" sz="3200" kern="1200"/>
        </a:p>
      </dsp:txBody>
      <dsp:txXfrm>
        <a:off x="106005" y="4713749"/>
        <a:ext cx="6926992" cy="19595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28457728"/>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12040" y="-12043"/>
            <a:ext cx="13043649" cy="977768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607958" y="3419782"/>
            <a:ext cx="8286889" cy="2341407"/>
          </a:xfrm>
        </p:spPr>
        <p:txBody>
          <a:bodyPr anchor="b">
            <a:noAutofit/>
          </a:bodyPr>
          <a:lstStyle>
            <a:lvl1pPr algn="r">
              <a:defRPr sz="768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607958" y="5761187"/>
            <a:ext cx="8286889"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07228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6"/>
            <a:ext cx="9027860" cy="4840676"/>
          </a:xfrm>
        </p:spPr>
        <p:txBody>
          <a:bodyPr anchor="ctr">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866987" y="6357902"/>
            <a:ext cx="9027860"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398544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565972" y="5165795"/>
            <a:ext cx="7708166"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866985" y="6357902"/>
            <a:ext cx="9027861"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14918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985" y="2747716"/>
            <a:ext cx="9027861" cy="3691321"/>
          </a:xfrm>
        </p:spPr>
        <p:txBody>
          <a:bodyPr anchor="b">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1394415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76008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75874" y="866987"/>
            <a:ext cx="901897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Click to edit Master text styles</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7773374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828447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01066" y="866988"/>
            <a:ext cx="1392088" cy="7468730"/>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866985" y="866988"/>
            <a:ext cx="7388481" cy="74687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3070068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xfrm>
            <a:off x="1677864" y="2860576"/>
            <a:ext cx="9937104" cy="1958504"/>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Body Level One…"/>
          <p:cNvSpPr txBox="1">
            <a:spLocks noGrp="1"/>
          </p:cNvSpPr>
          <p:nvPr>
            <p:ph type="body" idx="1" hasCustomPrompt="1"/>
          </p:nvPr>
        </p:nvSpPr>
        <p:spPr>
          <a:xfrm>
            <a:off x="1605856" y="5092824"/>
            <a:ext cx="9937104" cy="1152128"/>
          </a:xfrm>
          <a:prstGeom prst="rect">
            <a:avLst/>
          </a:prstGeom>
        </p:spPr>
        <p:txBody>
          <a:bodyPr anchor="t" anchorCtr="0"/>
          <a:lstStyle>
            <a:lvl1pPr>
              <a:defRPr/>
            </a:lvl1pPr>
          </a:lstStyle>
          <a:p>
            <a:r>
              <a:rPr lang="en-GB" dirty="0"/>
              <a:t>Click to add subtitle</a:t>
            </a:r>
            <a:endParaRPr dirty="0"/>
          </a:p>
        </p:txBody>
      </p:sp>
    </p:spTree>
    <p:extLst>
      <p:ext uri="{BB962C8B-B14F-4D97-AF65-F5344CB8AC3E}">
        <p14:creationId xmlns:p14="http://schemas.microsoft.com/office/powerpoint/2010/main" val="144288904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xfrm>
            <a:off x="885776" y="340296"/>
            <a:ext cx="9937104" cy="1958504"/>
          </a:xfrm>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Body Level One…"/>
          <p:cNvSpPr txBox="1">
            <a:spLocks noGrp="1"/>
          </p:cNvSpPr>
          <p:nvPr>
            <p:ph type="body" idx="1"/>
          </p:nvPr>
        </p:nvSpPr>
        <p:spPr>
          <a:xfrm>
            <a:off x="885776" y="2572544"/>
            <a:ext cx="9937104" cy="4968552"/>
          </a:xfrm>
          <a:prstGeom prst="rect">
            <a:avLst/>
          </a:prstGeom>
        </p:spPr>
        <p:txBody>
          <a:bodyPr anchor="t" anchorCtr="0"/>
          <a:lstStyle>
            <a:lvl1pPr marL="457200" indent="-457200">
              <a:buFont typeface="Arial" panose="020B0604020202020204" pitchFamily="34" charset="0"/>
              <a:buChar char="•"/>
              <a:defRPr/>
            </a:lvl1pPr>
          </a:lstStyle>
          <a:p>
            <a:endParaRPr dirty="0"/>
          </a:p>
        </p:txBody>
      </p:sp>
    </p:spTree>
    <p:extLst>
      <p:ext uri="{BB962C8B-B14F-4D97-AF65-F5344CB8AC3E}">
        <p14:creationId xmlns:p14="http://schemas.microsoft.com/office/powerpoint/2010/main" val="279954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12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3985926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985" y="3841235"/>
            <a:ext cx="9027861" cy="2597804"/>
          </a:xfrm>
        </p:spPr>
        <p:txBody>
          <a:bodyPr anchor="b"/>
          <a:lstStyle>
            <a:lvl1pPr algn="l">
              <a:defRPr sz="5689" b="0" cap="none"/>
            </a:lvl1pPr>
          </a:lstStyle>
          <a:p>
            <a:r>
              <a:rPr lang="en-US"/>
              <a:t>Click to edit Master title style</a:t>
            </a:r>
            <a:endParaRPr lang="en-US" dirty="0"/>
          </a:p>
        </p:txBody>
      </p:sp>
      <p:sp>
        <p:nvSpPr>
          <p:cNvPr id="3" name="Text Placeholder 2"/>
          <p:cNvSpPr>
            <a:spLocks noGrp="1"/>
          </p:cNvSpPr>
          <p:nvPr>
            <p:ph type="body" idx="1"/>
          </p:nvPr>
        </p:nvSpPr>
        <p:spPr>
          <a:xfrm>
            <a:off x="866985" y="6439037"/>
            <a:ext cx="9027861"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12692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7"/>
            <a:ext cx="9027860" cy="187847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66988" y="3072838"/>
            <a:ext cx="4391977" cy="5519320"/>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02868" y="3072840"/>
            <a:ext cx="4391979" cy="5519322"/>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874235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66986" y="866987"/>
            <a:ext cx="9027858" cy="1878471"/>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985"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4" name="Content Placeholder 3"/>
          <p:cNvSpPr>
            <a:spLocks noGrp="1"/>
          </p:cNvSpPr>
          <p:nvPr>
            <p:ph sz="half" idx="2"/>
          </p:nvPr>
        </p:nvSpPr>
        <p:spPr>
          <a:xfrm>
            <a:off x="866985" y="3892973"/>
            <a:ext cx="4395622" cy="46991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99222"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6" name="Content Placeholder 5"/>
          <p:cNvSpPr>
            <a:spLocks noGrp="1"/>
          </p:cNvSpPr>
          <p:nvPr>
            <p:ph sz="quarter" idx="4"/>
          </p:nvPr>
        </p:nvSpPr>
        <p:spPr>
          <a:xfrm>
            <a:off x="5499222" y="3892973"/>
            <a:ext cx="4395622" cy="46991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159185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66985" y="866987"/>
            <a:ext cx="9027860" cy="1878471"/>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72856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429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5" y="2131348"/>
            <a:ext cx="3968259" cy="1818263"/>
          </a:xfrm>
        </p:spPr>
        <p:txBody>
          <a:bodyPr anchor="b">
            <a:normAutofit/>
          </a:bodyPr>
          <a:lstStyle>
            <a:lvl1pPr>
              <a:defRPr sz="2844"/>
            </a:lvl1pPr>
          </a:lstStyle>
          <a:p>
            <a:r>
              <a:rPr lang="en-US"/>
              <a:t>Click to edit Master title style</a:t>
            </a:r>
            <a:endParaRPr lang="en-US" dirty="0"/>
          </a:p>
        </p:txBody>
      </p:sp>
      <p:sp>
        <p:nvSpPr>
          <p:cNvPr id="3" name="Content Placeholder 2"/>
          <p:cNvSpPr>
            <a:spLocks noGrp="1"/>
          </p:cNvSpPr>
          <p:nvPr>
            <p:ph idx="1"/>
          </p:nvPr>
        </p:nvSpPr>
        <p:spPr>
          <a:xfrm>
            <a:off x="5079147" y="732338"/>
            <a:ext cx="4815697" cy="78598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985" y="3949610"/>
            <a:ext cx="3968259" cy="3675661"/>
          </a:xfrm>
        </p:spPr>
        <p:txBody>
          <a:bodyPr>
            <a:normAutofit/>
          </a:bodyPr>
          <a:lstStyle>
            <a:lvl1pPr marL="0" indent="0">
              <a:buNone/>
              <a:defRPr sz="1991"/>
            </a:lvl1pPr>
            <a:lvl2pPr marL="487672" indent="0">
              <a:buNone/>
              <a:defRPr sz="1493"/>
            </a:lvl2pPr>
            <a:lvl3pPr marL="975345" indent="0">
              <a:buNone/>
              <a:defRPr sz="1280"/>
            </a:lvl3pPr>
            <a:lvl4pPr marL="1463017" indent="0">
              <a:buNone/>
              <a:defRPr sz="1067"/>
            </a:lvl4pPr>
            <a:lvl5pPr marL="1950690" indent="0">
              <a:buNone/>
              <a:defRPr sz="1067"/>
            </a:lvl5pPr>
            <a:lvl6pPr marL="2438362" indent="0">
              <a:buNone/>
              <a:defRPr sz="1067"/>
            </a:lvl6pPr>
            <a:lvl7pPr marL="2926034" indent="0">
              <a:buNone/>
              <a:defRPr sz="1067"/>
            </a:lvl7pPr>
            <a:lvl8pPr marL="3413707" indent="0">
              <a:buNone/>
              <a:defRPr sz="1067"/>
            </a:lvl8pPr>
            <a:lvl9pPr marL="3901379" indent="0">
              <a:buNone/>
              <a:defRPr sz="1067"/>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678861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5" y="6827520"/>
            <a:ext cx="9027860" cy="806027"/>
          </a:xfrm>
        </p:spPr>
        <p:txBody>
          <a:bodyPr anchor="b">
            <a:normAutofit/>
          </a:bodyPr>
          <a:lstStyle>
            <a:lvl1pPr algn="l">
              <a:defRPr sz="3413"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985" y="866986"/>
            <a:ext cx="9027860"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en-US"/>
              <a:t>Click icon to add picture</a:t>
            </a:r>
            <a:endParaRPr lang="en-US" dirty="0"/>
          </a:p>
        </p:txBody>
      </p:sp>
      <p:sp>
        <p:nvSpPr>
          <p:cNvPr id="4" name="Text Placeholder 3"/>
          <p:cNvSpPr>
            <a:spLocks noGrp="1"/>
          </p:cNvSpPr>
          <p:nvPr>
            <p:ph type="body" sz="half" idx="2"/>
          </p:nvPr>
        </p:nvSpPr>
        <p:spPr>
          <a:xfrm>
            <a:off x="866985" y="7633547"/>
            <a:ext cx="9027860"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GB" smtClean="0"/>
              <a:t>‹#›</a:t>
            </a:fld>
            <a:endParaRPr lang="en-GB"/>
          </a:p>
        </p:txBody>
      </p:sp>
    </p:spTree>
    <p:extLst>
      <p:ext uri="{BB962C8B-B14F-4D97-AF65-F5344CB8AC3E}">
        <p14:creationId xmlns:p14="http://schemas.microsoft.com/office/powerpoint/2010/main" val="2446459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2041" y="-12043"/>
            <a:ext cx="13043651" cy="977768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66986" y="866987"/>
            <a:ext cx="9027858" cy="1878471"/>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66985" y="3072840"/>
            <a:ext cx="9027860" cy="55193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7478" y="8592161"/>
            <a:ext cx="972988" cy="519289"/>
          </a:xfrm>
          <a:prstGeom prst="rect">
            <a:avLst/>
          </a:prstGeom>
        </p:spPr>
        <p:txBody>
          <a:bodyPr vert="horz" lIns="91440" tIns="45720" rIns="91440" bIns="45720" rtlCol="0" anchor="ctr"/>
          <a:lstStyle>
            <a:lvl1pPr algn="r">
              <a:defRPr sz="1280">
                <a:solidFill>
                  <a:schemeClr val="tx1">
                    <a:tint val="75000"/>
                  </a:schemeClr>
                </a:solidFill>
              </a:defRPr>
            </a:lvl1pPr>
          </a:lstStyle>
          <a:p>
            <a:fld id="{96DFF08F-DC6B-4601-B491-B0F83F6DD2DA}" type="datetimeFigureOut">
              <a:rPr lang="en-US" smtClean="0"/>
              <a:pPr/>
              <a:t>10/25/2021</a:t>
            </a:fld>
            <a:endParaRPr lang="en-US" dirty="0"/>
          </a:p>
        </p:txBody>
      </p:sp>
      <p:sp>
        <p:nvSpPr>
          <p:cNvPr id="5" name="Footer Placeholder 4"/>
          <p:cNvSpPr>
            <a:spLocks noGrp="1"/>
          </p:cNvSpPr>
          <p:nvPr>
            <p:ph type="ftr" sz="quarter" idx="3"/>
          </p:nvPr>
        </p:nvSpPr>
        <p:spPr>
          <a:xfrm>
            <a:off x="866986" y="8592161"/>
            <a:ext cx="6574895" cy="519289"/>
          </a:xfrm>
          <a:prstGeom prst="rect">
            <a:avLst/>
          </a:prstGeom>
        </p:spPr>
        <p:txBody>
          <a:bodyPr vert="horz" lIns="91440" tIns="45720" rIns="91440" bIns="45720" rtlCol="0" anchor="ctr"/>
          <a:lstStyle>
            <a:lvl1pPr algn="l">
              <a:defRPr sz="12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165762" y="8592161"/>
            <a:ext cx="729085" cy="519289"/>
          </a:xfrm>
          <a:prstGeom prst="rect">
            <a:avLst/>
          </a:prstGeom>
        </p:spPr>
        <p:txBody>
          <a:bodyPr vert="horz" lIns="91440" tIns="45720" rIns="91440" bIns="45720" rtlCol="0" anchor="ctr"/>
          <a:lstStyle>
            <a:lvl1pPr algn="r">
              <a:defRPr sz="1280">
                <a:solidFill>
                  <a:schemeClr val="accent1"/>
                </a:solidFill>
              </a:defRPr>
            </a:lvl1pPr>
          </a:lstStyle>
          <a:p>
            <a:fld id="{86CB4B4D-7CA3-9044-876B-883B54F8677D}" type="slidenum">
              <a:rPr lang="en-GB" smtClean="0"/>
              <a:t>‹#›</a:t>
            </a:fld>
            <a:endParaRPr lang="en-GB"/>
          </a:p>
        </p:txBody>
      </p:sp>
      <p:pic>
        <p:nvPicPr>
          <p:cNvPr id="18" name="pp-cwp-logo.png" descr="pp-cwp-logo.png">
            <a:extLst>
              <a:ext uri="{FF2B5EF4-FFF2-40B4-BE49-F238E27FC236}">
                <a16:creationId xmlns:a16="http://schemas.microsoft.com/office/drawing/2014/main" id="{FAC70D2F-465C-4E72-BC8E-69720F9BEF57}"/>
              </a:ext>
            </a:extLst>
          </p:cNvPr>
          <p:cNvPicPr>
            <a:picLocks noChangeAspect="1"/>
          </p:cNvPicPr>
          <p:nvPr userDrawn="1"/>
        </p:nvPicPr>
        <p:blipFill>
          <a:blip r:embed="rId20"/>
          <a:stretch>
            <a:fillRect/>
          </a:stretch>
        </p:blipFill>
        <p:spPr>
          <a:xfrm>
            <a:off x="11004902" y="78411"/>
            <a:ext cx="1999898" cy="945099"/>
          </a:xfrm>
          <a:prstGeom prst="rect">
            <a:avLst/>
          </a:prstGeom>
          <a:ln w="12700">
            <a:miter lim="400000"/>
          </a:ln>
        </p:spPr>
      </p:pic>
      <p:pic>
        <p:nvPicPr>
          <p:cNvPr id="19" name="Picture 2">
            <a:extLst>
              <a:ext uri="{FF2B5EF4-FFF2-40B4-BE49-F238E27FC236}">
                <a16:creationId xmlns:a16="http://schemas.microsoft.com/office/drawing/2014/main" id="{5F52B7E4-F3C5-4AC5-8E66-EAFFF1ED6D3D}"/>
              </a:ext>
            </a:extLst>
          </p:cNvPr>
          <p:cNvPicPr>
            <a:picLocks noChangeAspect="1" noChangeArrowheads="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1959" y="7692727"/>
            <a:ext cx="6878638" cy="206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4820165"/>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 id="2147483871" r:id="rId17"/>
    <p:sldLayoutId id="2147483661" r:id="rId18"/>
  </p:sldLayoutIdLst>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hyperlink" Target="http://www.meetup.com/" TargetMode="Externa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dirty="0"/>
              <a:t>Social Skills and Communication</a:t>
            </a:r>
            <a:endParaRPr lang="en-GB" dirty="0"/>
          </a:p>
        </p:txBody>
      </p:sp>
      <p:sp>
        <p:nvSpPr>
          <p:cNvPr id="3" name="Text Placeholder 2"/>
          <p:cNvSpPr>
            <a:spLocks noGrp="1"/>
          </p:cNvSpPr>
          <p:nvPr>
            <p:ph type="body" idx="1"/>
          </p:nvPr>
        </p:nvSpPr>
        <p:spPr/>
        <p:txBody>
          <a:bodyPr/>
          <a:lstStyle/>
          <a:p>
            <a:pPr marL="0" indent="0" algn="ctr">
              <a:buNone/>
            </a:pPr>
            <a:r>
              <a:rPr lang="en-GB" dirty="0"/>
              <a:t>Hub Presentation </a:t>
            </a:r>
          </a:p>
        </p:txBody>
      </p:sp>
    </p:spTree>
    <p:extLst>
      <p:ext uri="{BB962C8B-B14F-4D97-AF65-F5344CB8AC3E}">
        <p14:creationId xmlns:p14="http://schemas.microsoft.com/office/powerpoint/2010/main" val="106700063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4525B5-7E01-440B-B84C-DCDC0BCD701B}"/>
              </a:ext>
            </a:extLst>
          </p:cNvPr>
          <p:cNvSpPr>
            <a:spLocks noGrp="1"/>
          </p:cNvSpPr>
          <p:nvPr>
            <p:ph type="title"/>
          </p:nvPr>
        </p:nvSpPr>
        <p:spPr>
          <a:xfrm>
            <a:off x="1113546" y="1677014"/>
            <a:ext cx="3520689" cy="6348642"/>
          </a:xfrm>
        </p:spPr>
        <p:txBody>
          <a:bodyPr vert="horz" lIns="91440" tIns="45720" rIns="91440" bIns="45720" rtlCol="0" anchor="ctr">
            <a:normAutofit/>
          </a:bodyPr>
          <a:lstStyle/>
          <a:p>
            <a:pPr defTabSz="457200"/>
            <a:r>
              <a:rPr lang="en-US" sz="3600" b="1" dirty="0"/>
              <a:t>Communication</a:t>
            </a:r>
            <a:endParaRPr lang="en-US" sz="3600" dirty="0"/>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67114" y="2051690"/>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1AB0E702-CE2D-4FDE-A3C0-8115F1BD8AE2}"/>
              </a:ext>
            </a:extLst>
          </p:cNvPr>
          <p:cNvSpPr>
            <a:spLocks noGrp="1"/>
          </p:cNvSpPr>
          <p:nvPr>
            <p:ph type="body" idx="1"/>
          </p:nvPr>
        </p:nvSpPr>
        <p:spPr>
          <a:xfrm>
            <a:off x="5310845" y="1577450"/>
            <a:ext cx="6763751" cy="6547769"/>
          </a:xfrm>
        </p:spPr>
        <p:txBody>
          <a:bodyPr vert="horz" lIns="91440" tIns="45720" rIns="91440" bIns="45720" rtlCol="0" anchor="ctr">
            <a:normAutofit/>
          </a:bodyPr>
          <a:lstStyle/>
          <a:p>
            <a:pPr defTabSz="457200">
              <a:spcBef>
                <a:spcPts val="1000"/>
              </a:spcBef>
            </a:pPr>
            <a:r>
              <a:rPr lang="en-US" altLang="en-US" dirty="0"/>
              <a:t>People with autism can find </a:t>
            </a:r>
            <a:r>
              <a:rPr lang="en-US" altLang="en-US" dirty="0" err="1"/>
              <a:t>socialising</a:t>
            </a:r>
            <a:r>
              <a:rPr lang="en-US" altLang="en-US" dirty="0"/>
              <a:t> and communicating challenging. Many really do want to make friends and form relationships but find it difficult to do this and sustain it.</a:t>
            </a:r>
          </a:p>
          <a:p>
            <a:pPr defTabSz="457200">
              <a:spcBef>
                <a:spcPts val="1000"/>
              </a:spcBef>
            </a:pPr>
            <a:r>
              <a:rPr lang="en-US" altLang="en-US" dirty="0"/>
              <a:t>There may be difficulty understanding social cues and knowing when to speak or listen, and facial expressions can be hard to read resulting in social isolation.</a:t>
            </a:r>
          </a:p>
          <a:p>
            <a:pPr defTabSz="457200">
              <a:spcBef>
                <a:spcPts val="1000"/>
              </a:spcBef>
            </a:pPr>
            <a:endParaRPr lang="en-US" dirty="0"/>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21748" y="0"/>
            <a:ext cx="898769" cy="6565388"/>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6361289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45B71F80-1F92-4074-84D9-16A062B21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0A2A52-63ED-46C0-8E61-57B4128CD777}"/>
              </a:ext>
            </a:extLst>
          </p:cNvPr>
          <p:cNvSpPr>
            <a:spLocks noGrp="1"/>
          </p:cNvSpPr>
          <p:nvPr>
            <p:ph type="title"/>
          </p:nvPr>
        </p:nvSpPr>
        <p:spPr>
          <a:xfrm>
            <a:off x="1372728" y="866986"/>
            <a:ext cx="10877327" cy="1563672"/>
          </a:xfrm>
        </p:spPr>
        <p:txBody>
          <a:bodyPr vert="horz" lIns="91440" tIns="45720" rIns="91440" bIns="45720" rtlCol="0" anchor="t">
            <a:normAutofit/>
          </a:bodyPr>
          <a:lstStyle/>
          <a:p>
            <a:pPr defTabSz="457200"/>
            <a:r>
              <a:rPr lang="en-US" sz="3600"/>
              <a:t>Communication Difficulties in Autism </a:t>
            </a:r>
          </a:p>
        </p:txBody>
      </p:sp>
      <p:sp>
        <p:nvSpPr>
          <p:cNvPr id="23" name="Isosceles Triangle 22">
            <a:extLst>
              <a:ext uri="{FF2B5EF4-FFF2-40B4-BE49-F238E27FC236}">
                <a16:creationId xmlns:a16="http://schemas.microsoft.com/office/drawing/2014/main" id="{7209C9DA-6E0D-46D9-8275-C52222D8CC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98769" cy="8058530"/>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3EB57A4D-E0D0-46DA-B339-F24CA46FA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526151" y="5707662"/>
            <a:ext cx="478649" cy="404593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Text Placeholder 2">
            <a:extLst>
              <a:ext uri="{FF2B5EF4-FFF2-40B4-BE49-F238E27FC236}">
                <a16:creationId xmlns:a16="http://schemas.microsoft.com/office/drawing/2014/main" id="{F87D36EC-1735-4639-8DD6-7BFAC6EE0924}"/>
              </a:ext>
            </a:extLst>
          </p:cNvPr>
          <p:cNvGraphicFramePr/>
          <p:nvPr>
            <p:extLst>
              <p:ext uri="{D42A27DB-BD31-4B8C-83A1-F6EECF244321}">
                <p14:modId xmlns:p14="http://schemas.microsoft.com/office/powerpoint/2010/main" val="2433615783"/>
              </p:ext>
            </p:extLst>
          </p:nvPr>
        </p:nvGraphicFramePr>
        <p:xfrm>
          <a:off x="1372728" y="2771261"/>
          <a:ext cx="10259342" cy="58218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265301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16B8C-6014-4E5A-B03D-992EA69B2468}"/>
              </a:ext>
            </a:extLst>
          </p:cNvPr>
          <p:cNvSpPr>
            <a:spLocks noGrp="1"/>
          </p:cNvSpPr>
          <p:nvPr>
            <p:ph type="title"/>
          </p:nvPr>
        </p:nvSpPr>
        <p:spPr>
          <a:xfrm>
            <a:off x="957784" y="412304"/>
            <a:ext cx="9937104" cy="1958504"/>
          </a:xfrm>
        </p:spPr>
        <p:txBody>
          <a:bodyPr/>
          <a:lstStyle/>
          <a:p>
            <a:r>
              <a:rPr lang="en-GB" dirty="0"/>
              <a:t>Conversations </a:t>
            </a:r>
          </a:p>
        </p:txBody>
      </p:sp>
      <p:sp>
        <p:nvSpPr>
          <p:cNvPr id="3" name="Text Placeholder 2">
            <a:extLst>
              <a:ext uri="{FF2B5EF4-FFF2-40B4-BE49-F238E27FC236}">
                <a16:creationId xmlns:a16="http://schemas.microsoft.com/office/drawing/2014/main" id="{2FE49955-AA65-4470-B495-EBC2A504A593}"/>
              </a:ext>
            </a:extLst>
          </p:cNvPr>
          <p:cNvSpPr>
            <a:spLocks noGrp="1"/>
          </p:cNvSpPr>
          <p:nvPr>
            <p:ph type="body" idx="1"/>
          </p:nvPr>
        </p:nvSpPr>
        <p:spPr>
          <a:xfrm>
            <a:off x="525736" y="1708448"/>
            <a:ext cx="9937104" cy="5472608"/>
          </a:xfrm>
        </p:spPr>
        <p:txBody>
          <a:bodyPr>
            <a:normAutofit/>
          </a:bodyPr>
          <a:lstStyle/>
          <a:p>
            <a:pPr marL="0" indent="0">
              <a:buNone/>
            </a:pPr>
            <a:r>
              <a:rPr lang="en-GB" altLang="en-US" sz="2400" dirty="0">
                <a:solidFill>
                  <a:schemeClr val="tx1"/>
                </a:solidFill>
              </a:rPr>
              <a:t>Autistic people have different needs and have developed different skills.</a:t>
            </a:r>
          </a:p>
          <a:p>
            <a:pPr marL="0" indent="0">
              <a:buNone/>
            </a:pPr>
            <a:endParaRPr lang="en-GB" sz="2400" dirty="0">
              <a:solidFill>
                <a:schemeClr val="tx1"/>
              </a:solidFill>
            </a:endParaRPr>
          </a:p>
          <a:p>
            <a:pPr marL="0" indent="0">
              <a:buNone/>
            </a:pPr>
            <a:r>
              <a:rPr lang="en-GB" sz="2400" dirty="0">
                <a:solidFill>
                  <a:schemeClr val="tx1"/>
                </a:solidFill>
              </a:rPr>
              <a:t>Approaching someone:</a:t>
            </a:r>
          </a:p>
          <a:p>
            <a:pPr>
              <a:buFont typeface="Arial" panose="020B0604020202020204" pitchFamily="34" charset="0"/>
              <a:buChar char="•"/>
              <a:defRPr/>
            </a:pPr>
            <a:r>
              <a:rPr lang="en-GB" dirty="0"/>
              <a:t>If the person you would like to talk to is already talking to someone else, it may be better to speak to them later on when they are free.</a:t>
            </a:r>
          </a:p>
          <a:p>
            <a:pPr>
              <a:buFont typeface="Arial" panose="020B0604020202020204" pitchFamily="34" charset="0"/>
              <a:buChar char="•"/>
              <a:defRPr/>
            </a:pPr>
            <a:endParaRPr lang="en-GB" dirty="0"/>
          </a:p>
          <a:p>
            <a:pPr>
              <a:buFont typeface="Arial" panose="020B0604020202020204" pitchFamily="34" charset="0"/>
              <a:buChar char="•"/>
              <a:defRPr/>
            </a:pPr>
            <a:r>
              <a:rPr lang="en-GB" dirty="0"/>
              <a:t>If the person is free or is in a conversation with  someone you know, approach the person. Stop when you are about an arm's length away and face them to talk to them</a:t>
            </a:r>
          </a:p>
        </p:txBody>
      </p:sp>
    </p:spTree>
    <p:extLst>
      <p:ext uri="{BB962C8B-B14F-4D97-AF65-F5344CB8AC3E}">
        <p14:creationId xmlns:p14="http://schemas.microsoft.com/office/powerpoint/2010/main" val="358874504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6B227-E619-41A6-84A3-115BB313B798}"/>
              </a:ext>
            </a:extLst>
          </p:cNvPr>
          <p:cNvSpPr>
            <a:spLocks noGrp="1"/>
          </p:cNvSpPr>
          <p:nvPr>
            <p:ph type="title"/>
          </p:nvPr>
        </p:nvSpPr>
        <p:spPr>
          <a:xfrm>
            <a:off x="957784" y="340296"/>
            <a:ext cx="9937104" cy="1958504"/>
          </a:xfrm>
        </p:spPr>
        <p:txBody>
          <a:bodyPr/>
          <a:lstStyle/>
          <a:p>
            <a:r>
              <a:rPr lang="en-GB" dirty="0"/>
              <a:t>Conversations </a:t>
            </a:r>
          </a:p>
        </p:txBody>
      </p:sp>
      <p:sp>
        <p:nvSpPr>
          <p:cNvPr id="3" name="Text Placeholder 2">
            <a:extLst>
              <a:ext uri="{FF2B5EF4-FFF2-40B4-BE49-F238E27FC236}">
                <a16:creationId xmlns:a16="http://schemas.microsoft.com/office/drawing/2014/main" id="{99C246C4-AF93-4A73-AECC-D9E25DD1078F}"/>
              </a:ext>
            </a:extLst>
          </p:cNvPr>
          <p:cNvSpPr>
            <a:spLocks noGrp="1"/>
          </p:cNvSpPr>
          <p:nvPr>
            <p:ph type="body" idx="1"/>
          </p:nvPr>
        </p:nvSpPr>
        <p:spPr>
          <a:xfrm>
            <a:off x="597744" y="1852464"/>
            <a:ext cx="9937104" cy="5904656"/>
          </a:xfrm>
        </p:spPr>
        <p:txBody>
          <a:bodyPr>
            <a:normAutofit/>
          </a:bodyPr>
          <a:lstStyle/>
          <a:p>
            <a:pPr marL="0" indent="0">
              <a:buNone/>
            </a:pPr>
            <a:r>
              <a:rPr lang="en-GB" dirty="0"/>
              <a:t>Starting a conversation:</a:t>
            </a:r>
          </a:p>
          <a:p>
            <a:r>
              <a:rPr lang="en-GB" altLang="en-US" dirty="0"/>
              <a:t>Saying 'Hello' or 'Excuse me' is usually a good way to get someone’s attention.  </a:t>
            </a:r>
          </a:p>
          <a:p>
            <a:endParaRPr lang="en-GB" dirty="0"/>
          </a:p>
          <a:p>
            <a:r>
              <a:rPr lang="en-GB" altLang="en-US" dirty="0"/>
              <a:t>How you greet someone depends on who you are speaking to or where you are. For example, you might say 'Hiya' to one of your friends but 'Hello' or ‘Good Morning’ to your boss or a customer.</a:t>
            </a:r>
          </a:p>
          <a:p>
            <a:pPr marL="0" indent="0">
              <a:buNone/>
            </a:pPr>
            <a:endParaRPr lang="en-GB" altLang="en-US" dirty="0"/>
          </a:p>
          <a:p>
            <a:r>
              <a:rPr lang="en-GB" altLang="en-US" dirty="0"/>
              <a:t>Using the person's name before or after your greeting will help them to know you are talking to them. </a:t>
            </a:r>
          </a:p>
          <a:p>
            <a:endParaRPr lang="en-GB" dirty="0"/>
          </a:p>
        </p:txBody>
      </p:sp>
    </p:spTree>
    <p:extLst>
      <p:ext uri="{BB962C8B-B14F-4D97-AF65-F5344CB8AC3E}">
        <p14:creationId xmlns:p14="http://schemas.microsoft.com/office/powerpoint/2010/main" val="1400495238"/>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72A582D6-0AEC-4340-A68D-1B92CA02EF0F}"/>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4700">
                <a:solidFill>
                  <a:schemeClr val="accent1">
                    <a:lumMod val="75000"/>
                  </a:schemeClr>
                </a:solidFill>
              </a:rPr>
              <a:t>Examples of conversation starters</a:t>
            </a: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CA4889B6-797F-4A7A-8827-2A36C1D8F072}"/>
              </a:ext>
            </a:extLst>
          </p:cNvPr>
          <p:cNvGraphicFramePr/>
          <p:nvPr>
            <p:extLst>
              <p:ext uri="{D42A27DB-BD31-4B8C-83A1-F6EECF244321}">
                <p14:modId xmlns:p14="http://schemas.microsoft.com/office/powerpoint/2010/main" val="2814382542"/>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685431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cxnSp>
        <p:nvCxnSpPr>
          <p:cNvPr id="20" name="Straight Connector 1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24590" y="2077155"/>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37F9455-4B0F-45BA-B920-65607AD313FA}"/>
              </a:ext>
            </a:extLst>
          </p:cNvPr>
          <p:cNvSpPr>
            <a:spLocks noGrp="1"/>
          </p:cNvSpPr>
          <p:nvPr>
            <p:ph type="title"/>
          </p:nvPr>
        </p:nvSpPr>
        <p:spPr>
          <a:xfrm>
            <a:off x="686364" y="1161440"/>
            <a:ext cx="3591850" cy="7430719"/>
          </a:xfrm>
        </p:spPr>
        <p:txBody>
          <a:bodyPr vert="horz" lIns="91440" tIns="45720" rIns="91440" bIns="45720" rtlCol="0" anchor="ctr">
            <a:normAutofit/>
          </a:bodyPr>
          <a:lstStyle/>
          <a:p>
            <a:pPr defTabSz="457200"/>
            <a:r>
              <a:rPr lang="en-US" sz="3600"/>
              <a:t>Sensitive Topic Conversations</a:t>
            </a:r>
          </a:p>
        </p:txBody>
      </p:sp>
      <p:sp>
        <p:nvSpPr>
          <p:cNvPr id="3" name="Text Placeholder 2">
            <a:extLst>
              <a:ext uri="{FF2B5EF4-FFF2-40B4-BE49-F238E27FC236}">
                <a16:creationId xmlns:a16="http://schemas.microsoft.com/office/drawing/2014/main" id="{AB5291C4-DD61-4A4D-9F3F-E14555545921}"/>
              </a:ext>
            </a:extLst>
          </p:cNvPr>
          <p:cNvSpPr>
            <a:spLocks noGrp="1"/>
          </p:cNvSpPr>
          <p:nvPr>
            <p:ph type="body" idx="1"/>
          </p:nvPr>
        </p:nvSpPr>
        <p:spPr>
          <a:xfrm>
            <a:off x="4964581" y="1161440"/>
            <a:ext cx="4927686" cy="7430719"/>
          </a:xfrm>
        </p:spPr>
        <p:txBody>
          <a:bodyPr vert="horz" lIns="91440" tIns="45720" rIns="91440" bIns="45720" rtlCol="0" anchor="ctr">
            <a:normAutofit/>
          </a:bodyPr>
          <a:lstStyle/>
          <a:p>
            <a:pPr marL="0" indent="0" defTabSz="457200">
              <a:spcBef>
                <a:spcPts val="1000"/>
              </a:spcBef>
              <a:defRPr/>
            </a:pPr>
            <a:r>
              <a:rPr lang="en-US" dirty="0"/>
              <a:t>Examples of topics that are usually more sensitive or thought of as inappropriate are:</a:t>
            </a:r>
          </a:p>
          <a:p>
            <a:pPr marL="0" indent="0" defTabSz="457200">
              <a:spcBef>
                <a:spcPts val="1000"/>
              </a:spcBef>
              <a:defRPr/>
            </a:pPr>
            <a:endParaRPr lang="en-US" dirty="0"/>
          </a:p>
          <a:p>
            <a:pPr defTabSz="457200">
              <a:spcBef>
                <a:spcPts val="1000"/>
              </a:spcBef>
              <a:defRPr/>
            </a:pPr>
            <a:r>
              <a:rPr lang="en-US" dirty="0"/>
              <a:t>Critical comments about a the way a person looks, </a:t>
            </a:r>
            <a:r>
              <a:rPr lang="en-US" dirty="0" err="1"/>
              <a:t>eg</a:t>
            </a:r>
            <a:r>
              <a:rPr lang="en-US" dirty="0"/>
              <a:t> saying that you do not like what they are wearing.</a:t>
            </a:r>
          </a:p>
          <a:p>
            <a:pPr defTabSz="457200">
              <a:spcBef>
                <a:spcPts val="1000"/>
              </a:spcBef>
              <a:defRPr/>
            </a:pPr>
            <a:r>
              <a:rPr lang="en-US" dirty="0"/>
              <a:t>Money, </a:t>
            </a:r>
            <a:r>
              <a:rPr lang="en-US" dirty="0" err="1"/>
              <a:t>eg</a:t>
            </a:r>
            <a:r>
              <a:rPr lang="en-US" dirty="0"/>
              <a:t> asking someone how much money they earn.</a:t>
            </a:r>
          </a:p>
          <a:p>
            <a:pPr defTabSz="457200">
              <a:spcBef>
                <a:spcPts val="1000"/>
              </a:spcBef>
              <a:defRPr/>
            </a:pPr>
            <a:r>
              <a:rPr lang="en-US" dirty="0"/>
              <a:t>Politics</a:t>
            </a:r>
          </a:p>
          <a:p>
            <a:pPr defTabSz="457200">
              <a:spcBef>
                <a:spcPts val="1000"/>
              </a:spcBef>
              <a:defRPr/>
            </a:pPr>
            <a:r>
              <a:rPr lang="en-US" dirty="0"/>
              <a:t>A persons age</a:t>
            </a:r>
          </a:p>
          <a:p>
            <a:pPr marL="0" indent="0" defTabSz="457200">
              <a:spcBef>
                <a:spcPts val="1000"/>
              </a:spcBef>
              <a:defRPr/>
            </a:pPr>
            <a:endParaRPr lang="en-US" dirty="0"/>
          </a:p>
          <a:p>
            <a:pPr marL="0" indent="0" defTabSz="457200">
              <a:spcBef>
                <a:spcPts val="1000"/>
              </a:spcBef>
              <a:defRPr/>
            </a:pPr>
            <a:r>
              <a:rPr lang="en-US" dirty="0"/>
              <a:t>Avoid talking about these if you don’t know the person well.</a:t>
            </a:r>
          </a:p>
          <a:p>
            <a:pPr defTabSz="457200">
              <a:spcBef>
                <a:spcPts val="1000"/>
              </a:spcBef>
            </a:pPr>
            <a:endParaRPr lang="en-US" dirty="0"/>
          </a:p>
        </p:txBody>
      </p:sp>
    </p:spTree>
    <p:extLst>
      <p:ext uri="{BB962C8B-B14F-4D97-AF65-F5344CB8AC3E}">
        <p14:creationId xmlns:p14="http://schemas.microsoft.com/office/powerpoint/2010/main" val="300253290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059A063-82DA-4E0B-9BE3-5E29B3411686}"/>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4700">
                <a:solidFill>
                  <a:schemeClr val="accent1">
                    <a:lumMod val="75000"/>
                  </a:schemeClr>
                </a:solidFill>
              </a:rPr>
              <a:t>Maintaining a conversation</a:t>
            </a: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A503DFCE-1067-4C60-B754-DF1C373AA01E}"/>
              </a:ext>
            </a:extLst>
          </p:cNvPr>
          <p:cNvGraphicFramePr/>
          <p:nvPr>
            <p:extLst>
              <p:ext uri="{D42A27DB-BD31-4B8C-83A1-F6EECF244321}">
                <p14:modId xmlns:p14="http://schemas.microsoft.com/office/powerpoint/2010/main" val="4007767988"/>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15045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E6A842-1316-4520-B976-0E2535E8DF49}"/>
              </a:ext>
            </a:extLst>
          </p:cNvPr>
          <p:cNvSpPr>
            <a:spLocks noGrp="1"/>
          </p:cNvSpPr>
          <p:nvPr>
            <p:ph type="title"/>
          </p:nvPr>
        </p:nvSpPr>
        <p:spPr>
          <a:xfrm>
            <a:off x="1113546" y="1677014"/>
            <a:ext cx="3520689" cy="6348642"/>
          </a:xfrm>
        </p:spPr>
        <p:txBody>
          <a:bodyPr vert="horz" lIns="91440" tIns="45720" rIns="91440" bIns="45720" rtlCol="0" anchor="ctr">
            <a:normAutofit/>
          </a:bodyPr>
          <a:lstStyle/>
          <a:p>
            <a:pPr defTabSz="457200"/>
            <a:r>
              <a:rPr lang="en-US" sz="3600"/>
              <a:t>Talking about feelings</a:t>
            </a:r>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67114" y="2051690"/>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2DC1DED4-F8BC-4BF5-8791-C1B556E70705}"/>
              </a:ext>
            </a:extLst>
          </p:cNvPr>
          <p:cNvSpPr>
            <a:spLocks noGrp="1"/>
          </p:cNvSpPr>
          <p:nvPr>
            <p:ph type="body" idx="1"/>
          </p:nvPr>
        </p:nvSpPr>
        <p:spPr>
          <a:xfrm>
            <a:off x="5310845" y="1577450"/>
            <a:ext cx="6763751" cy="6547769"/>
          </a:xfrm>
        </p:spPr>
        <p:txBody>
          <a:bodyPr vert="horz" lIns="91440" tIns="45720" rIns="91440" bIns="45720" rtlCol="0" anchor="ctr">
            <a:normAutofit/>
          </a:bodyPr>
          <a:lstStyle/>
          <a:p>
            <a:pPr marL="0" indent="0" defTabSz="457200">
              <a:spcBef>
                <a:spcPts val="1000"/>
              </a:spcBef>
              <a:buNone/>
            </a:pPr>
            <a:r>
              <a:rPr lang="en-US" altLang="en-US" dirty="0"/>
              <a:t>Autistic people may find it difficult to know how they themselves are feeling or how someone else is feeling. They may not know what to say to a person especially when the other person may not actually say how they feel or say what is worrying them. Autistic people often find it difficult to read other people’s body language and facial expressions.</a:t>
            </a:r>
          </a:p>
          <a:p>
            <a:pPr marL="0" indent="0" defTabSz="457200">
              <a:spcBef>
                <a:spcPts val="1000"/>
              </a:spcBef>
            </a:pPr>
            <a:endParaRPr lang="en-US" altLang="en-US" dirty="0"/>
          </a:p>
          <a:p>
            <a:pPr marL="0" indent="0" defTabSz="457200">
              <a:spcBef>
                <a:spcPts val="1000"/>
              </a:spcBef>
            </a:pPr>
            <a:r>
              <a:rPr lang="en-US" altLang="en-US" dirty="0"/>
              <a:t>Things to try:</a:t>
            </a:r>
          </a:p>
          <a:p>
            <a:pPr marL="0" indent="0" defTabSz="457200">
              <a:spcBef>
                <a:spcPts val="1000"/>
              </a:spcBef>
            </a:pPr>
            <a:r>
              <a:rPr lang="en-US" altLang="en-US" dirty="0"/>
              <a:t>Write down how you feel rather than trying to communicate it</a:t>
            </a:r>
          </a:p>
          <a:p>
            <a:pPr marL="0" indent="0" defTabSz="457200">
              <a:spcBef>
                <a:spcPts val="1000"/>
              </a:spcBef>
            </a:pPr>
            <a:r>
              <a:rPr lang="en-US" altLang="en-US" dirty="0"/>
              <a:t>Ask someone directly how they are feeling</a:t>
            </a:r>
          </a:p>
          <a:p>
            <a:pPr marL="0" indent="0" defTabSz="457200">
              <a:spcBef>
                <a:spcPts val="1000"/>
              </a:spcBef>
            </a:pPr>
            <a:endParaRPr lang="en-US" altLang="en-US" dirty="0"/>
          </a:p>
          <a:p>
            <a:pPr marL="0" indent="0" defTabSz="457200">
              <a:spcBef>
                <a:spcPts val="1000"/>
              </a:spcBef>
            </a:pPr>
            <a:endParaRPr lang="en-US" altLang="en-US" dirty="0"/>
          </a:p>
          <a:p>
            <a:pPr marL="0" indent="0" defTabSz="457200">
              <a:spcBef>
                <a:spcPts val="1000"/>
              </a:spcBef>
            </a:pPr>
            <a:endParaRPr lang="en-US" altLang="en-US" dirty="0"/>
          </a:p>
          <a:p>
            <a:pPr marL="0" indent="0" defTabSz="457200">
              <a:spcBef>
                <a:spcPts val="1000"/>
              </a:spcBef>
            </a:pPr>
            <a:endParaRPr lang="en-US" altLang="en-US" dirty="0"/>
          </a:p>
          <a:p>
            <a:pPr defTabSz="457200">
              <a:spcBef>
                <a:spcPts val="1000"/>
              </a:spcBef>
            </a:pPr>
            <a:endParaRPr lang="en-US" dirty="0"/>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21748" y="0"/>
            <a:ext cx="898769" cy="6565388"/>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2989611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1" name="Rectangle 20">
            <a:extLst>
              <a:ext uri="{FF2B5EF4-FFF2-40B4-BE49-F238E27FC236}">
                <a16:creationId xmlns:a16="http://schemas.microsoft.com/office/drawing/2014/main" id="{2D94F95D-89EF-455B-9F54-0F4231363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2401"/>
            <a:ext cx="13004800" cy="32511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23" name="Group 22">
            <a:extLst>
              <a:ext uri="{FF2B5EF4-FFF2-40B4-BE49-F238E27FC236}">
                <a16:creationId xmlns:a16="http://schemas.microsoft.com/office/drawing/2014/main" id="{612B9F8D-6DD1-481E-8CCE-81A7EEB15F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20277" y="-12041"/>
            <a:ext cx="5084511" cy="9765640"/>
            <a:chOff x="7425267" y="-8467"/>
            <a:chExt cx="4766733" cy="6866467"/>
          </a:xfrm>
        </p:grpSpPr>
        <p:cxnSp>
          <p:nvCxnSpPr>
            <p:cNvPr id="24" name="Straight Connector 23">
              <a:extLst>
                <a:ext uri="{FF2B5EF4-FFF2-40B4-BE49-F238E27FC236}">
                  <a16:creationId xmlns:a16="http://schemas.microsoft.com/office/drawing/2014/main" id="{BD531F65-BE00-4220-96DD-64DD545E03C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5BD48B8-B8E0-4EC6-889B-B9D5035859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4CB88335-CEFC-4E93-A849-B293A59F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68404B5-9CA3-4B1B-A75D-54F36B1B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7260DE41-7357-49EC-A4FF-41B666696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1D9D87BA-A306-430B-8BCF-468FF820D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9F522E6-2DF0-48FC-873D-74BF21019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1015C585-0283-4901-9837-57DD565CE8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CB6D253E-04B9-4649-B17B-DE58968B27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7E6C4AE2-A0C3-4004-A39C-18BE9EEBD9DB}"/>
              </a:ext>
            </a:extLst>
          </p:cNvPr>
          <p:cNvSpPr>
            <a:spLocks noGrp="1"/>
          </p:cNvSpPr>
          <p:nvPr>
            <p:ph type="title"/>
          </p:nvPr>
        </p:nvSpPr>
        <p:spPr>
          <a:xfrm>
            <a:off x="722489" y="6778271"/>
            <a:ext cx="9169779" cy="1878471"/>
          </a:xfrm>
        </p:spPr>
        <p:txBody>
          <a:bodyPr vert="horz" lIns="91440" tIns="45720" rIns="91440" bIns="45720" rtlCol="0" anchor="ctr">
            <a:normAutofit/>
          </a:bodyPr>
          <a:lstStyle/>
          <a:p>
            <a:pPr defTabSz="457200"/>
            <a:r>
              <a:rPr lang="en-US" sz="5500">
                <a:solidFill>
                  <a:schemeClr val="bg1"/>
                </a:solidFill>
              </a:rPr>
              <a:t>Ending a conversation </a:t>
            </a:r>
          </a:p>
        </p:txBody>
      </p:sp>
      <p:sp useBgFill="1">
        <p:nvSpPr>
          <p:cNvPr id="34" name="Rectangle 33">
            <a:extLst>
              <a:ext uri="{FF2B5EF4-FFF2-40B4-BE49-F238E27FC236}">
                <a16:creationId xmlns:a16="http://schemas.microsoft.com/office/drawing/2014/main" id="{A1AE21A0-AA96-4557-AB48-66255CF0A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3004800" cy="650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FD759EF3-5120-48E0-8F66-B5CFF7DC123E}"/>
              </a:ext>
            </a:extLst>
          </p:cNvPr>
          <p:cNvGraphicFramePr/>
          <p:nvPr>
            <p:extLst>
              <p:ext uri="{D42A27DB-BD31-4B8C-83A1-F6EECF244321}">
                <p14:modId xmlns:p14="http://schemas.microsoft.com/office/powerpoint/2010/main" val="3742908572"/>
              </p:ext>
            </p:extLst>
          </p:nvPr>
        </p:nvGraphicFramePr>
        <p:xfrm>
          <a:off x="685800" y="914400"/>
          <a:ext cx="11633200" cy="46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992949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2B7BE7E5-BAAD-484D-85B6-DB4B8388C64C}"/>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500">
                <a:solidFill>
                  <a:schemeClr val="accent1">
                    <a:lumMod val="75000"/>
                  </a:schemeClr>
                </a:solidFill>
              </a:rPr>
              <a:t>Making Friends and Socialising </a:t>
            </a: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F8FC262F-1A84-411B-809C-4DE1D680FAA8}"/>
              </a:ext>
            </a:extLst>
          </p:cNvPr>
          <p:cNvGraphicFramePr/>
          <p:nvPr>
            <p:extLst>
              <p:ext uri="{D42A27DB-BD31-4B8C-83A1-F6EECF244321}">
                <p14:modId xmlns:p14="http://schemas.microsoft.com/office/powerpoint/2010/main" val="2309098411"/>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564221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796" cy="9765641"/>
            <a:chOff x="0" y="-8467"/>
            <a:chExt cx="12192000" cy="6866467"/>
          </a:xfrm>
        </p:grpSpPr>
        <p:sp>
          <p:nvSpPr>
            <p:cNvPr id="8"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9" name="Straight Connector 8">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9" name="Rectangle 18">
            <a:extLst>
              <a:ext uri="{FF2B5EF4-FFF2-40B4-BE49-F238E27FC236}">
                <a16:creationId xmlns:a16="http://schemas.microsoft.com/office/drawing/2014/main" id="{4F57DB1C-6494-4CC4-A5E8-931957565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FFFB778B-5206-4BB0-A468-327E713676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Shape 22">
            <a:extLst>
              <a:ext uri="{FF2B5EF4-FFF2-40B4-BE49-F238E27FC236}">
                <a16:creationId xmlns:a16="http://schemas.microsoft.com/office/drawing/2014/main" id="{E6C0471D-BE03-4D81-BDB5-D510BC0D8A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03604" y="0"/>
            <a:ext cx="5801196" cy="9753598"/>
          </a:xfrm>
          <a:custGeom>
            <a:avLst/>
            <a:gdLst>
              <a:gd name="connsiteX0" fmla="*/ 0 w 5438621"/>
              <a:gd name="connsiteY0" fmla="*/ 0 h 6857999"/>
              <a:gd name="connsiteX1" fmla="*/ 573774 w 5438621"/>
              <a:gd name="connsiteY1" fmla="*/ 0 h 6857999"/>
              <a:gd name="connsiteX2" fmla="*/ 1182808 w 5438621"/>
              <a:gd name="connsiteY2" fmla="*/ 0 h 6857999"/>
              <a:gd name="connsiteX3" fmla="*/ 4537195 w 5438621"/>
              <a:gd name="connsiteY3" fmla="*/ 0 h 6857999"/>
              <a:gd name="connsiteX4" fmla="*/ 5187609 w 5438621"/>
              <a:gd name="connsiteY4" fmla="*/ 0 h 6857999"/>
              <a:gd name="connsiteX5" fmla="*/ 5438621 w 5438621"/>
              <a:gd name="connsiteY5" fmla="*/ 0 h 6857999"/>
              <a:gd name="connsiteX6" fmla="*/ 5438621 w 5438621"/>
              <a:gd name="connsiteY6" fmla="*/ 6857999 h 6857999"/>
              <a:gd name="connsiteX7" fmla="*/ 4802807 w 5438621"/>
              <a:gd name="connsiteY7" fmla="*/ 6857999 h 6857999"/>
              <a:gd name="connsiteX8" fmla="*/ 4537195 w 5438621"/>
              <a:gd name="connsiteY8" fmla="*/ 6857999 h 6857999"/>
              <a:gd name="connsiteX9" fmla="*/ 1182808 w 5438621"/>
              <a:gd name="connsiteY9" fmla="*/ 6857999 h 6857999"/>
              <a:gd name="connsiteX10" fmla="*/ 1049897 w 5438621"/>
              <a:gd name="connsiteY10"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38621" h="6857999">
                <a:moveTo>
                  <a:pt x="0" y="0"/>
                </a:moveTo>
                <a:lnTo>
                  <a:pt x="573774" y="0"/>
                </a:lnTo>
                <a:lnTo>
                  <a:pt x="1182808" y="0"/>
                </a:lnTo>
                <a:lnTo>
                  <a:pt x="4537195" y="0"/>
                </a:lnTo>
                <a:lnTo>
                  <a:pt x="5187609" y="0"/>
                </a:lnTo>
                <a:lnTo>
                  <a:pt x="5438621" y="0"/>
                </a:lnTo>
                <a:lnTo>
                  <a:pt x="5438621" y="6857999"/>
                </a:lnTo>
                <a:lnTo>
                  <a:pt x="4802807" y="6857999"/>
                </a:lnTo>
                <a:lnTo>
                  <a:pt x="4537195" y="6857999"/>
                </a:lnTo>
                <a:lnTo>
                  <a:pt x="1182808" y="6857999"/>
                </a:lnTo>
                <a:lnTo>
                  <a:pt x="1049897" y="6857999"/>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25" name="Straight Connector 24">
            <a:extLst>
              <a:ext uri="{FF2B5EF4-FFF2-40B4-BE49-F238E27FC236}">
                <a16:creationId xmlns:a16="http://schemas.microsoft.com/office/drawing/2014/main" id="{22721A85-1EA4-4D87-97AB-0BB4AB78F9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23352" y="0"/>
            <a:ext cx="918005" cy="9753598"/>
          </a:xfrm>
          <a:prstGeom prst="line">
            <a:avLst/>
          </a:prstGeom>
          <a:ln w="15875" cap="sq">
            <a:solidFill>
              <a:schemeClr val="accent1"/>
            </a:solidFill>
            <a:beve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E5E836EB-03CD-4BA5-A751-21D2ACC283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17325" y="4954210"/>
            <a:ext cx="7187476" cy="4799388"/>
          </a:xfrm>
          <a:prstGeom prst="line">
            <a:avLst/>
          </a:prstGeom>
          <a:ln w="9525">
            <a:solidFill>
              <a:schemeClr val="accent1">
                <a:lumMod val="60000"/>
                <a:lumOff val="40000"/>
                <a:alpha val="80000"/>
              </a:schemeClr>
            </a:solidFill>
          </a:ln>
        </p:spPr>
        <p:style>
          <a:lnRef idx="2">
            <a:schemeClr val="accent1"/>
          </a:lnRef>
          <a:fillRef idx="0">
            <a:schemeClr val="accent1"/>
          </a:fillRef>
          <a:effectRef idx="1">
            <a:schemeClr val="accent1"/>
          </a:effectRef>
          <a:fontRef idx="minor">
            <a:schemeClr val="tx1"/>
          </a:fontRef>
        </p:style>
      </p:cxnSp>
      <p:sp>
        <p:nvSpPr>
          <p:cNvPr id="29" name="Isosceles Triangle 28">
            <a:extLst>
              <a:ext uri="{FF2B5EF4-FFF2-40B4-BE49-F238E27FC236}">
                <a16:creationId xmlns:a16="http://schemas.microsoft.com/office/drawing/2014/main" id="{A27691EB-14CF-4237-B5EB-C94B92677A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06030" y="0"/>
            <a:ext cx="898770" cy="8058530"/>
          </a:xfrm>
          <a:prstGeom prst="triangle">
            <a:avLst>
              <a:gd name="adj" fmla="val 100000"/>
            </a:avLst>
          </a:prstGeom>
          <a:solidFill>
            <a:schemeClr val="accent2">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1A80591-F796-466B-89E2-8F75E6F91F13}"/>
              </a:ext>
            </a:extLst>
          </p:cNvPr>
          <p:cNvSpPr>
            <a:spLocks noGrp="1"/>
          </p:cNvSpPr>
          <p:nvPr>
            <p:ph type="title"/>
          </p:nvPr>
        </p:nvSpPr>
        <p:spPr>
          <a:xfrm>
            <a:off x="885049" y="1215330"/>
            <a:ext cx="6186309" cy="8774038"/>
          </a:xfrm>
        </p:spPr>
        <p:txBody>
          <a:bodyPr vert="horz" lIns="91440" tIns="45720" rIns="91440" bIns="45720" rtlCol="0" anchor="ctr">
            <a:normAutofit/>
          </a:bodyPr>
          <a:lstStyle/>
          <a:p>
            <a:pPr algn="r" defTabSz="457200">
              <a:lnSpc>
                <a:spcPct val="90000"/>
              </a:lnSpc>
            </a:pPr>
            <a:r>
              <a:rPr lang="en-US" altLang="en-US" sz="3500" dirty="0"/>
              <a:t>This session will look at: </a:t>
            </a:r>
            <a:br>
              <a:rPr lang="en-US" altLang="en-US" sz="3500" dirty="0"/>
            </a:br>
            <a:br>
              <a:rPr lang="en-US" altLang="en-US" sz="3500" i="1" dirty="0"/>
            </a:br>
            <a:r>
              <a:rPr lang="en-US" altLang="en-US" sz="3500" i="1" dirty="0"/>
              <a:t>Social skills</a:t>
            </a:r>
            <a:br>
              <a:rPr lang="en-US" altLang="en-US" sz="3500" i="1" dirty="0"/>
            </a:br>
            <a:r>
              <a:rPr lang="en-US" altLang="en-US" sz="3500" i="1" dirty="0"/>
              <a:t>Non verbal communication</a:t>
            </a:r>
            <a:br>
              <a:rPr lang="en-US" altLang="en-US" sz="3500" i="1" dirty="0"/>
            </a:br>
            <a:r>
              <a:rPr lang="en-US" altLang="en-US" sz="3500" i="1" dirty="0"/>
              <a:t>Conversations</a:t>
            </a:r>
            <a:br>
              <a:rPr lang="en-US" altLang="en-US" sz="3500" i="1" dirty="0"/>
            </a:br>
            <a:r>
              <a:rPr lang="en-US" altLang="en-US" sz="3500" i="1" dirty="0" err="1"/>
              <a:t>Socialising</a:t>
            </a:r>
            <a:br>
              <a:rPr lang="en-US" altLang="en-US" sz="3500" i="1" dirty="0"/>
            </a:br>
            <a:r>
              <a:rPr lang="en-US" altLang="en-US" sz="3500" i="1" dirty="0"/>
              <a:t>Social skill development </a:t>
            </a:r>
            <a:br>
              <a:rPr lang="en-US" altLang="en-US" sz="3500" i="1" dirty="0"/>
            </a:br>
            <a:br>
              <a:rPr lang="en-US" altLang="en-US" sz="3500" i="1" dirty="0"/>
            </a:br>
            <a:br>
              <a:rPr lang="en-US" altLang="en-US" sz="3500" i="1" dirty="0"/>
            </a:br>
            <a:r>
              <a:rPr lang="en-US" altLang="en-US" sz="3500" b="1" i="1" dirty="0" err="1"/>
              <a:t>Alot</a:t>
            </a:r>
            <a:r>
              <a:rPr lang="en-US" altLang="en-US" sz="3500" b="1" i="1" dirty="0"/>
              <a:t> of our material has been obtained from the national autistic society website </a:t>
            </a:r>
            <a:br>
              <a:rPr lang="en-US" altLang="en-US" sz="3500" b="1" i="1" dirty="0"/>
            </a:br>
            <a:endParaRPr lang="en-US" sz="3500" dirty="0"/>
          </a:p>
        </p:txBody>
      </p:sp>
    </p:spTree>
    <p:extLst>
      <p:ext uri="{BB962C8B-B14F-4D97-AF65-F5344CB8AC3E}">
        <p14:creationId xmlns:p14="http://schemas.microsoft.com/office/powerpoint/2010/main" val="1957468945"/>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7B7A90-3868-4346-A6EC-DEA1E4924A32}"/>
              </a:ext>
            </a:extLst>
          </p:cNvPr>
          <p:cNvSpPr>
            <a:spLocks noGrp="1"/>
          </p:cNvSpPr>
          <p:nvPr>
            <p:ph type="title"/>
          </p:nvPr>
        </p:nvSpPr>
        <p:spPr>
          <a:xfrm>
            <a:off x="1113546" y="1677014"/>
            <a:ext cx="3520689" cy="6348642"/>
          </a:xfrm>
        </p:spPr>
        <p:txBody>
          <a:bodyPr vert="horz" lIns="91440" tIns="45720" rIns="91440" bIns="45720" rtlCol="0" anchor="ctr">
            <a:normAutofit/>
          </a:bodyPr>
          <a:lstStyle/>
          <a:p>
            <a:pPr defTabSz="457200"/>
            <a:r>
              <a:rPr lang="en-US" sz="3600"/>
              <a:t>Clubs and Groups </a:t>
            </a:r>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67114" y="2051690"/>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31AD77EF-E898-422B-90ED-0ACF61112C10}"/>
              </a:ext>
            </a:extLst>
          </p:cNvPr>
          <p:cNvSpPr>
            <a:spLocks noGrp="1"/>
          </p:cNvSpPr>
          <p:nvPr>
            <p:ph type="body" idx="1"/>
          </p:nvPr>
        </p:nvSpPr>
        <p:spPr>
          <a:xfrm>
            <a:off x="5310845" y="1577450"/>
            <a:ext cx="6763751" cy="6547769"/>
          </a:xfrm>
        </p:spPr>
        <p:txBody>
          <a:bodyPr vert="horz" lIns="91440" tIns="45720" rIns="91440" bIns="45720" rtlCol="0" anchor="ctr">
            <a:normAutofit/>
          </a:bodyPr>
          <a:lstStyle/>
          <a:p>
            <a:pPr defTabSz="457200">
              <a:spcBef>
                <a:spcPts val="1000"/>
              </a:spcBef>
            </a:pPr>
            <a:r>
              <a:rPr lang="en-US" altLang="en-US" dirty="0"/>
              <a:t>One option is to join a club relating to a activity or hobby that you are interested in. The other members will have a common  interest, often making conversation easier. </a:t>
            </a:r>
          </a:p>
          <a:p>
            <a:pPr defTabSz="457200">
              <a:spcBef>
                <a:spcPts val="1000"/>
              </a:spcBef>
            </a:pPr>
            <a:r>
              <a:rPr lang="en-US" altLang="en-US" dirty="0"/>
              <a:t>Another option is to join a social group for people that have autism. Some groups take part in leisure activities, others focus specifically on developing social skills.</a:t>
            </a:r>
          </a:p>
          <a:p>
            <a:pPr defTabSz="457200">
              <a:spcBef>
                <a:spcPts val="1000"/>
              </a:spcBef>
            </a:pPr>
            <a:r>
              <a:rPr lang="en-US" altLang="en-US" dirty="0"/>
              <a:t>Joining a course- </a:t>
            </a:r>
            <a:r>
              <a:rPr lang="en-GB" altLang="en-US" dirty="0"/>
              <a:t>Learning a new skill whether for pleasure or related to your employment can often lead to making new friends. </a:t>
            </a:r>
            <a:endParaRPr lang="en-US" altLang="en-US" dirty="0"/>
          </a:p>
          <a:p>
            <a:pPr defTabSz="457200">
              <a:spcBef>
                <a:spcPts val="1000"/>
              </a:spcBef>
            </a:pPr>
            <a:r>
              <a:rPr lang="en-US" altLang="en-US" dirty="0">
                <a:hlinkClick r:id="rId2"/>
              </a:rPr>
              <a:t>www.meetup.com</a:t>
            </a:r>
            <a:endParaRPr lang="en-US" altLang="en-US" dirty="0"/>
          </a:p>
          <a:p>
            <a:pPr marL="0" indent="0" defTabSz="457200">
              <a:spcBef>
                <a:spcPts val="1000"/>
              </a:spcBef>
            </a:pPr>
            <a:endParaRPr lang="en-US" altLang="en-US" dirty="0"/>
          </a:p>
          <a:p>
            <a:pPr defTabSz="457200">
              <a:spcBef>
                <a:spcPts val="1000"/>
              </a:spcBef>
            </a:pPr>
            <a:endParaRPr lang="en-US" dirty="0"/>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21748" y="0"/>
            <a:ext cx="898769" cy="6565388"/>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90524459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86194-D38A-4A3F-8F31-BF0DD674905D}"/>
              </a:ext>
            </a:extLst>
          </p:cNvPr>
          <p:cNvSpPr>
            <a:spLocks noGrp="1"/>
          </p:cNvSpPr>
          <p:nvPr>
            <p:ph type="title"/>
          </p:nvPr>
        </p:nvSpPr>
        <p:spPr>
          <a:xfrm>
            <a:off x="1101800" y="340296"/>
            <a:ext cx="9937104" cy="1958504"/>
          </a:xfrm>
        </p:spPr>
        <p:txBody>
          <a:bodyPr/>
          <a:lstStyle/>
          <a:p>
            <a:r>
              <a:rPr lang="en-GB" dirty="0"/>
              <a:t>Issues with Relationships </a:t>
            </a:r>
          </a:p>
        </p:txBody>
      </p:sp>
      <p:sp>
        <p:nvSpPr>
          <p:cNvPr id="3" name="Text Placeholder 2">
            <a:extLst>
              <a:ext uri="{FF2B5EF4-FFF2-40B4-BE49-F238E27FC236}">
                <a16:creationId xmlns:a16="http://schemas.microsoft.com/office/drawing/2014/main" id="{8061C607-3EE5-4AA8-8D3E-223D4B73192C}"/>
              </a:ext>
            </a:extLst>
          </p:cNvPr>
          <p:cNvSpPr>
            <a:spLocks noGrp="1"/>
          </p:cNvSpPr>
          <p:nvPr>
            <p:ph type="body" idx="1"/>
          </p:nvPr>
        </p:nvSpPr>
        <p:spPr>
          <a:xfrm>
            <a:off x="381720" y="1780456"/>
            <a:ext cx="9937104" cy="5328592"/>
          </a:xfrm>
        </p:spPr>
        <p:txBody>
          <a:bodyPr/>
          <a:lstStyle/>
          <a:p>
            <a:r>
              <a:rPr lang="en-GB" altLang="en-US" dirty="0"/>
              <a:t>Difficulties interpreting non-verbal communication – can result in not being aware of how best to respond to help your partner. </a:t>
            </a:r>
          </a:p>
          <a:p>
            <a:r>
              <a:rPr lang="en-GB" altLang="en-US" dirty="0"/>
              <a:t>Not understanding some social rules of relationships, for example regularly telling a partner you love them, may seem unnecessary to some people with autism. </a:t>
            </a:r>
          </a:p>
          <a:p>
            <a:pPr>
              <a:defRPr/>
            </a:pPr>
            <a:r>
              <a:rPr lang="en-GB" altLang="en-US" dirty="0"/>
              <a:t>Some behaviour can come across as hurtful behaviour .</a:t>
            </a:r>
          </a:p>
          <a:p>
            <a:pPr>
              <a:defRPr/>
            </a:pPr>
            <a:r>
              <a:rPr lang="en-GB" altLang="en-US" dirty="0"/>
              <a:t>It may also be hard for you to understand your partner's needs. They may be interested in things that seem boring to you. </a:t>
            </a:r>
          </a:p>
          <a:p>
            <a:endParaRPr lang="en-GB" altLang="en-US" dirty="0"/>
          </a:p>
          <a:p>
            <a:endParaRPr lang="en-GB" dirty="0"/>
          </a:p>
        </p:txBody>
      </p:sp>
    </p:spTree>
    <p:extLst>
      <p:ext uri="{BB962C8B-B14F-4D97-AF65-F5344CB8AC3E}">
        <p14:creationId xmlns:p14="http://schemas.microsoft.com/office/powerpoint/2010/main" val="161889884"/>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1" name="Rectangle 20">
            <a:extLst>
              <a:ext uri="{FF2B5EF4-FFF2-40B4-BE49-F238E27FC236}">
                <a16:creationId xmlns:a16="http://schemas.microsoft.com/office/drawing/2014/main" id="{2D94F95D-89EF-455B-9F54-0F4231363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02401"/>
            <a:ext cx="13004800" cy="32511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23" name="Group 22">
            <a:extLst>
              <a:ext uri="{FF2B5EF4-FFF2-40B4-BE49-F238E27FC236}">
                <a16:creationId xmlns:a16="http://schemas.microsoft.com/office/drawing/2014/main" id="{612B9F8D-6DD1-481E-8CCE-81A7EEB15F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20277" y="-12041"/>
            <a:ext cx="5084511" cy="9765640"/>
            <a:chOff x="7425267" y="-8467"/>
            <a:chExt cx="4766733" cy="6866467"/>
          </a:xfrm>
        </p:grpSpPr>
        <p:cxnSp>
          <p:nvCxnSpPr>
            <p:cNvPr id="24" name="Straight Connector 23">
              <a:extLst>
                <a:ext uri="{FF2B5EF4-FFF2-40B4-BE49-F238E27FC236}">
                  <a16:creationId xmlns:a16="http://schemas.microsoft.com/office/drawing/2014/main" id="{BD531F65-BE00-4220-96DD-64DD545E03C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95BD48B8-B8E0-4EC6-889B-B9D5035859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4CB88335-CEFC-4E93-A849-B293A59F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68404B5-9CA3-4B1B-A75D-54F36B1B3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7260DE41-7357-49EC-A4FF-41B6666961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1D9D87BA-A306-430B-8BCF-468FF820D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9F522E6-2DF0-48FC-873D-74BF21019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1015C585-0283-4901-9837-57DD565CE8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CB6D253E-04B9-4649-B17B-DE58968B27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C7FA833-71D2-436F-BC5A-B1D3835AAC7C}"/>
              </a:ext>
            </a:extLst>
          </p:cNvPr>
          <p:cNvSpPr>
            <a:spLocks noGrp="1"/>
          </p:cNvSpPr>
          <p:nvPr>
            <p:ph type="title"/>
          </p:nvPr>
        </p:nvSpPr>
        <p:spPr>
          <a:xfrm>
            <a:off x="722489" y="6778271"/>
            <a:ext cx="9169779" cy="1878471"/>
          </a:xfrm>
        </p:spPr>
        <p:txBody>
          <a:bodyPr vert="horz" lIns="91440" tIns="45720" rIns="91440" bIns="45720" rtlCol="0" anchor="ctr">
            <a:normAutofit/>
          </a:bodyPr>
          <a:lstStyle/>
          <a:p>
            <a:pPr defTabSz="457200"/>
            <a:r>
              <a:rPr lang="en-US" sz="5500">
                <a:solidFill>
                  <a:schemeClr val="bg1"/>
                </a:solidFill>
              </a:rPr>
              <a:t>What can be helpful?</a:t>
            </a:r>
          </a:p>
        </p:txBody>
      </p:sp>
      <p:sp useBgFill="1">
        <p:nvSpPr>
          <p:cNvPr id="34" name="Rectangle 33">
            <a:extLst>
              <a:ext uri="{FF2B5EF4-FFF2-40B4-BE49-F238E27FC236}">
                <a16:creationId xmlns:a16="http://schemas.microsoft.com/office/drawing/2014/main" id="{A1AE21A0-AA96-4557-AB48-66255CF0A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3004800" cy="650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F8BCA3BB-3088-46C0-BDC4-6EF70CDD9203}"/>
              </a:ext>
            </a:extLst>
          </p:cNvPr>
          <p:cNvGraphicFramePr/>
          <p:nvPr>
            <p:extLst>
              <p:ext uri="{D42A27DB-BD31-4B8C-83A1-F6EECF244321}">
                <p14:modId xmlns:p14="http://schemas.microsoft.com/office/powerpoint/2010/main" val="2875937906"/>
              </p:ext>
            </p:extLst>
          </p:nvPr>
        </p:nvGraphicFramePr>
        <p:xfrm>
          <a:off x="685800" y="914400"/>
          <a:ext cx="11633200" cy="46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112520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B703D527-53C8-4542-9AF1-3B776BEE1E30}"/>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100" b="1">
                <a:solidFill>
                  <a:schemeClr val="accent1">
                    <a:lumMod val="75000"/>
                  </a:schemeClr>
                </a:solidFill>
              </a:rPr>
              <a:t>Friendships - Who is a real friend?</a:t>
            </a:r>
            <a:br>
              <a:rPr lang="en-US" sz="5100" b="1">
                <a:solidFill>
                  <a:schemeClr val="accent1">
                    <a:lumMod val="75000"/>
                  </a:schemeClr>
                </a:solidFill>
              </a:rPr>
            </a:br>
            <a:endParaRPr lang="en-US" sz="5100">
              <a:solidFill>
                <a:schemeClr val="accent1">
                  <a:lumMod val="75000"/>
                </a:schemeClr>
              </a:solidFill>
            </a:endParaRP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0DB1F6F2-A4F9-4A23-8AB5-69CE67972715}"/>
              </a:ext>
            </a:extLst>
          </p:cNvPr>
          <p:cNvGraphicFramePr/>
          <p:nvPr>
            <p:extLst>
              <p:ext uri="{D42A27DB-BD31-4B8C-83A1-F6EECF244321}">
                <p14:modId xmlns:p14="http://schemas.microsoft.com/office/powerpoint/2010/main" val="3592551031"/>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312594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355BE2-08C5-4C35-A4C8-27C0E27E230C}"/>
              </a:ext>
            </a:extLst>
          </p:cNvPr>
          <p:cNvSpPr>
            <a:spLocks noGrp="1"/>
          </p:cNvSpPr>
          <p:nvPr>
            <p:ph type="body" idx="1"/>
          </p:nvPr>
        </p:nvSpPr>
        <p:spPr>
          <a:xfrm>
            <a:off x="453728" y="484313"/>
            <a:ext cx="9937104" cy="6682456"/>
          </a:xfrm>
        </p:spPr>
        <p:txBody>
          <a:bodyPr>
            <a:normAutofit/>
          </a:bodyPr>
          <a:lstStyle/>
          <a:p>
            <a:pPr marL="0" indent="0">
              <a:buNone/>
            </a:pPr>
            <a:r>
              <a:rPr lang="en-GB" b="1" dirty="0"/>
              <a:t>Someone pretending to be a friend</a:t>
            </a:r>
            <a:br>
              <a:rPr lang="en-GB" b="1" dirty="0"/>
            </a:br>
            <a:endParaRPr lang="en-GB" altLang="en-US" dirty="0"/>
          </a:p>
          <a:p>
            <a:r>
              <a:rPr lang="en-GB" altLang="en-US" dirty="0"/>
              <a:t>might make unfair requests of you or put you in awkward situations</a:t>
            </a:r>
          </a:p>
          <a:p>
            <a:r>
              <a:rPr lang="en-GB" altLang="en-US" dirty="0"/>
              <a:t>might treat you less well than their other friends</a:t>
            </a:r>
          </a:p>
          <a:p>
            <a:r>
              <a:rPr lang="en-GB" altLang="en-US" dirty="0"/>
              <a:t>might play on your guilt if it helps them get their own way.</a:t>
            </a:r>
          </a:p>
          <a:p>
            <a:endParaRPr lang="en-GB" altLang="en-US" dirty="0"/>
          </a:p>
          <a:p>
            <a:pPr marL="0" indent="0">
              <a:buNone/>
            </a:pPr>
            <a:r>
              <a:rPr lang="en-GB" altLang="en-US" b="1" dirty="0"/>
              <a:t>A true friend</a:t>
            </a:r>
          </a:p>
          <a:p>
            <a:pPr>
              <a:defRPr/>
            </a:pPr>
            <a:r>
              <a:rPr lang="en-GB" dirty="0"/>
              <a:t>will always be kind and make you feel welcome and talk to you if they have the time</a:t>
            </a:r>
          </a:p>
          <a:p>
            <a:pPr>
              <a:defRPr/>
            </a:pPr>
            <a:r>
              <a:rPr lang="en-GB" dirty="0"/>
              <a:t>will treat you as well as they treat all of their friends</a:t>
            </a:r>
            <a:endParaRPr lang="en-GB" altLang="en-US" dirty="0"/>
          </a:p>
          <a:p>
            <a:pPr marL="0" indent="0">
              <a:buNone/>
            </a:pPr>
            <a:endParaRPr lang="en-GB" altLang="en-US" dirty="0"/>
          </a:p>
          <a:p>
            <a:endParaRPr lang="en-GB" dirty="0"/>
          </a:p>
        </p:txBody>
      </p:sp>
    </p:spTree>
    <p:extLst>
      <p:ext uri="{BB962C8B-B14F-4D97-AF65-F5344CB8AC3E}">
        <p14:creationId xmlns:p14="http://schemas.microsoft.com/office/powerpoint/2010/main" val="2935167564"/>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27" name="Straight Connector 26">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9"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4">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8" name="Rectangle 3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27268EA-D0A3-462C-AECE-7EFB30F458E3}"/>
              </a:ext>
            </a:extLst>
          </p:cNvPr>
          <p:cNvSpPr>
            <a:spLocks noGrp="1"/>
          </p:cNvSpPr>
          <p:nvPr>
            <p:ph type="title"/>
          </p:nvPr>
        </p:nvSpPr>
        <p:spPr>
          <a:xfrm>
            <a:off x="1113546" y="1677014"/>
            <a:ext cx="3520689" cy="6348642"/>
          </a:xfrm>
        </p:spPr>
        <p:txBody>
          <a:bodyPr vert="horz" lIns="91440" tIns="45720" rIns="91440" bIns="45720" rtlCol="0" anchor="ctr">
            <a:normAutofit/>
          </a:bodyPr>
          <a:lstStyle/>
          <a:p>
            <a:pPr defTabSz="457200" fontAlgn="auto">
              <a:spcAft>
                <a:spcPts val="0"/>
              </a:spcAft>
              <a:defRPr/>
            </a:pPr>
            <a:r>
              <a:rPr lang="en-US" sz="3600" b="1" i="1"/>
              <a:t>Telling people that you are autistic. </a:t>
            </a:r>
            <a:endParaRPr lang="en-US" sz="3600"/>
          </a:p>
        </p:txBody>
      </p:sp>
      <p:sp>
        <p:nvSpPr>
          <p:cNvPr id="40" name="Isosceles Triangle 3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42" name="Straight Connector 4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67114" y="2051690"/>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16C3C0F8-1CE3-4601-9168-B8EFAF5A0952}"/>
              </a:ext>
            </a:extLst>
          </p:cNvPr>
          <p:cNvSpPr>
            <a:spLocks noGrp="1"/>
          </p:cNvSpPr>
          <p:nvPr>
            <p:ph type="body" idx="1"/>
          </p:nvPr>
        </p:nvSpPr>
        <p:spPr>
          <a:xfrm>
            <a:off x="5310845" y="1577450"/>
            <a:ext cx="6763751" cy="6547769"/>
          </a:xfrm>
        </p:spPr>
        <p:txBody>
          <a:bodyPr vert="horz" lIns="91440" tIns="45720" rIns="91440" bIns="45720" rtlCol="0" anchor="ctr">
            <a:normAutofit/>
          </a:bodyPr>
          <a:lstStyle/>
          <a:p>
            <a:pPr defTabSz="457200">
              <a:lnSpc>
                <a:spcPct val="90000"/>
              </a:lnSpc>
              <a:spcBef>
                <a:spcPts val="1000"/>
              </a:spcBef>
              <a:defRPr/>
            </a:pPr>
            <a:r>
              <a:rPr lang="en-US" sz="2400" dirty="0"/>
              <a:t>If you tell people that you have autism this often helps people to understand you and communicate better with you. It is your choice whether to tell people or not but often it is considered be a positive decision.</a:t>
            </a:r>
          </a:p>
          <a:p>
            <a:pPr defTabSz="457200">
              <a:lnSpc>
                <a:spcPct val="90000"/>
              </a:lnSpc>
              <a:spcBef>
                <a:spcPts val="1000"/>
              </a:spcBef>
              <a:defRPr/>
            </a:pPr>
            <a:r>
              <a:rPr lang="en-US" sz="2400" dirty="0"/>
              <a:t>You could tell them things you’d like them to know (</a:t>
            </a:r>
            <a:r>
              <a:rPr lang="en-US" sz="2400"/>
              <a:t>eg</a:t>
            </a:r>
            <a:r>
              <a:rPr lang="en-US" sz="2400" dirty="0"/>
              <a:t> that you can concentrate more on a conversation by not making eye contact) and things you’d like them to do </a:t>
            </a:r>
            <a:r>
              <a:rPr lang="en-US" sz="2400"/>
              <a:t>eg</a:t>
            </a:r>
            <a:r>
              <a:rPr lang="en-US" sz="2400" dirty="0"/>
              <a:t> be more direct with you and tell you how it is as you may miss subtle cues. You could tell them where they can find out more information about autism. </a:t>
            </a:r>
          </a:p>
          <a:p>
            <a:pPr defTabSz="457200">
              <a:lnSpc>
                <a:spcPct val="90000"/>
              </a:lnSpc>
              <a:spcBef>
                <a:spcPts val="1000"/>
              </a:spcBef>
              <a:defRPr/>
            </a:pPr>
            <a:r>
              <a:rPr lang="en-US" altLang="en-US" sz="2400"/>
              <a:t>It could be helpful to tell your employee about your Autism diagnosis. This way, they can put reasonable adjustments in place for you and help prevent any misunderstandings in the workplace. </a:t>
            </a:r>
          </a:p>
          <a:p>
            <a:pPr defTabSz="457200">
              <a:lnSpc>
                <a:spcPct val="90000"/>
              </a:lnSpc>
              <a:spcBef>
                <a:spcPts val="1000"/>
              </a:spcBef>
              <a:defRPr/>
            </a:pPr>
            <a:endParaRPr lang="en-US" sz="2400" dirty="0"/>
          </a:p>
          <a:p>
            <a:pPr defTabSz="457200">
              <a:lnSpc>
                <a:spcPct val="90000"/>
              </a:lnSpc>
              <a:spcBef>
                <a:spcPts val="1000"/>
              </a:spcBef>
            </a:pPr>
            <a:endParaRPr lang="en-US" sz="2400" dirty="0"/>
          </a:p>
        </p:txBody>
      </p:sp>
      <p:sp>
        <p:nvSpPr>
          <p:cNvPr id="44" name="Isosceles Triangle 4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21748" y="0"/>
            <a:ext cx="898769" cy="6565388"/>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8210513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76BCE0EB-6993-4348-B095-3BD6F0005BF2}"/>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500">
                <a:solidFill>
                  <a:schemeClr val="accent1">
                    <a:lumMod val="75000"/>
                  </a:schemeClr>
                </a:solidFill>
              </a:rPr>
              <a:t>Social Isolation </a:t>
            </a: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DB9FEDD0-C96C-463F-AB42-55DCE8D9D26E}"/>
              </a:ext>
            </a:extLst>
          </p:cNvPr>
          <p:cNvGraphicFramePr/>
          <p:nvPr>
            <p:extLst>
              <p:ext uri="{D42A27DB-BD31-4B8C-83A1-F6EECF244321}">
                <p14:modId xmlns:p14="http://schemas.microsoft.com/office/powerpoint/2010/main" val="4028558857"/>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5916904"/>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9289BCED-E758-48D7-AC58-E40390581765}"/>
              </a:ext>
            </a:extLst>
          </p:cNvPr>
          <p:cNvSpPr>
            <a:spLocks noGrp="1"/>
          </p:cNvSpPr>
          <p:nvPr>
            <p:ph type="title"/>
          </p:nvPr>
        </p:nvSpPr>
        <p:spPr>
          <a:xfrm>
            <a:off x="722489" y="866986"/>
            <a:ext cx="9169779" cy="1878471"/>
          </a:xfrm>
        </p:spPr>
        <p:txBody>
          <a:bodyPr vert="horz" lIns="91440" tIns="45720" rIns="91440" bIns="45720" rtlCol="0" anchor="t">
            <a:normAutofit/>
          </a:bodyPr>
          <a:lstStyle/>
          <a:p>
            <a:pPr defTabSz="457200"/>
            <a:r>
              <a:rPr lang="en-US" sz="3600"/>
              <a:t>Social Isolation </a:t>
            </a:r>
            <a:br>
              <a:rPr lang="en-US" sz="3600"/>
            </a:br>
            <a:endParaRPr lang="en-US" sz="3600"/>
          </a:p>
        </p:txBody>
      </p:sp>
      <p:graphicFrame>
        <p:nvGraphicFramePr>
          <p:cNvPr id="5" name="Text Placeholder 2">
            <a:extLst>
              <a:ext uri="{FF2B5EF4-FFF2-40B4-BE49-F238E27FC236}">
                <a16:creationId xmlns:a16="http://schemas.microsoft.com/office/drawing/2014/main" id="{8B4FCBCF-71FB-484B-B8AA-C4DA75CC604B}"/>
              </a:ext>
            </a:extLst>
          </p:cNvPr>
          <p:cNvGraphicFramePr/>
          <p:nvPr>
            <p:extLst>
              <p:ext uri="{D42A27DB-BD31-4B8C-83A1-F6EECF244321}">
                <p14:modId xmlns:p14="http://schemas.microsoft.com/office/powerpoint/2010/main" val="3662426003"/>
              </p:ext>
            </p:extLst>
          </p:nvPr>
        </p:nvGraphicFramePr>
        <p:xfrm>
          <a:off x="643967" y="2110646"/>
          <a:ext cx="9169400" cy="5520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2764860"/>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D02F4882-AAF5-49A6-94C8-1C1EF1812544}"/>
              </a:ext>
            </a:extLst>
          </p:cNvPr>
          <p:cNvSpPr>
            <a:spLocks noGrp="1"/>
          </p:cNvSpPr>
          <p:nvPr>
            <p:ph type="title"/>
          </p:nvPr>
        </p:nvSpPr>
        <p:spPr>
          <a:xfrm>
            <a:off x="722489" y="866986"/>
            <a:ext cx="9169779" cy="1878471"/>
          </a:xfrm>
        </p:spPr>
        <p:txBody>
          <a:bodyPr vert="horz" lIns="91440" tIns="45720" rIns="91440" bIns="45720" rtlCol="0" anchor="t">
            <a:normAutofit/>
          </a:bodyPr>
          <a:lstStyle/>
          <a:p>
            <a:pPr defTabSz="457200"/>
            <a:r>
              <a:rPr lang="en-US" sz="3600"/>
              <a:t>An Autistic Persons Social interaction and Communication Strengths </a:t>
            </a:r>
          </a:p>
        </p:txBody>
      </p:sp>
      <p:graphicFrame>
        <p:nvGraphicFramePr>
          <p:cNvPr id="5" name="Text Placeholder 2">
            <a:extLst>
              <a:ext uri="{FF2B5EF4-FFF2-40B4-BE49-F238E27FC236}">
                <a16:creationId xmlns:a16="http://schemas.microsoft.com/office/drawing/2014/main" id="{964A61F4-56D2-45B4-8BDF-05BECBEE33FA}"/>
              </a:ext>
            </a:extLst>
          </p:cNvPr>
          <p:cNvGraphicFramePr/>
          <p:nvPr>
            <p:extLst>
              <p:ext uri="{D42A27DB-BD31-4B8C-83A1-F6EECF244321}">
                <p14:modId xmlns:p14="http://schemas.microsoft.com/office/powerpoint/2010/main" val="233218031"/>
              </p:ext>
            </p:extLst>
          </p:nvPr>
        </p:nvGraphicFramePr>
        <p:xfrm>
          <a:off x="702386" y="2475655"/>
          <a:ext cx="9169400" cy="5520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9405316"/>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6582886-877C-4AEC-A77F-8055EB9A0C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796" cy="9765641"/>
            <a:chOff x="0" y="-8467"/>
            <a:chExt cx="12192000" cy="6866467"/>
          </a:xfrm>
        </p:grpSpPr>
        <p:sp>
          <p:nvSpPr>
            <p:cNvPr id="8" name="Freeform 14">
              <a:extLst>
                <a:ext uri="{FF2B5EF4-FFF2-40B4-BE49-F238E27FC236}">
                  <a16:creationId xmlns:a16="http://schemas.microsoft.com/office/drawing/2014/main" id="{171A838D-27EA-485C-9A80-DCE624AB3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9" name="Straight Connector 8">
              <a:extLst>
                <a:ext uri="{FF2B5EF4-FFF2-40B4-BE49-F238E27FC236}">
                  <a16:creationId xmlns:a16="http://schemas.microsoft.com/office/drawing/2014/main" id="{9059F313-A1BB-425E-9626-2BD43CAC64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19ABF76A-A1AE-44BB-9ECB-D55D2FE29BF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5B6D2EC4-82D3-43B8-82D6-028CB43456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20034CE-71F9-4E0F-94D8-99335CB85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1926C6C0-16F7-4CDC-B481-2D19B2F3BF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42CE423-CE6E-4EE9-91F2-3E40EFB40A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699BB4BD-31D7-434C-A6DB-E2CF3ACF60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23D406B8-656A-4D8B-91D0-BF4202C86F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3F4BFB6-D6B8-446C-8E17-3D54DCA9F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9" name="Rectangle 18">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551712" y="-12043"/>
            <a:ext cx="5081129" cy="9765641"/>
            <a:chOff x="67175" y="-8467"/>
            <a:chExt cx="4763558" cy="6866467"/>
          </a:xfrm>
        </p:grpSpPr>
        <p:cxnSp>
          <p:nvCxnSpPr>
            <p:cNvPr id="22" name="Straight Connector 21">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5">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C9291F2-3A6F-44DA-A726-4C6CD80EA5EE}"/>
              </a:ext>
            </a:extLst>
          </p:cNvPr>
          <p:cNvSpPr>
            <a:spLocks noGrp="1"/>
          </p:cNvSpPr>
          <p:nvPr>
            <p:ph type="title"/>
          </p:nvPr>
        </p:nvSpPr>
        <p:spPr>
          <a:xfrm>
            <a:off x="722490" y="1824285"/>
            <a:ext cx="5435798" cy="6125722"/>
          </a:xfrm>
        </p:spPr>
        <p:txBody>
          <a:bodyPr vert="horz" lIns="91440" tIns="45720" rIns="91440" bIns="45720" rtlCol="0" anchor="ctr">
            <a:normAutofit/>
          </a:bodyPr>
          <a:lstStyle/>
          <a:p>
            <a:pPr algn="r" defTabSz="457200"/>
            <a:r>
              <a:rPr lang="en-US" sz="5400"/>
              <a:t>Discussion…..</a:t>
            </a:r>
          </a:p>
        </p:txBody>
      </p:sp>
      <p:sp>
        <p:nvSpPr>
          <p:cNvPr id="30" name="Freeform: Shape 29">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12263" y="-12043"/>
            <a:ext cx="5413259" cy="9765643"/>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68109497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6280969-F024-466D-A1DB-4F848C51DE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1" name="Straight Connector 10">
              <a:extLst>
                <a:ext uri="{FF2B5EF4-FFF2-40B4-BE49-F238E27FC236}">
                  <a16:creationId xmlns:a16="http://schemas.microsoft.com/office/drawing/2014/main" id="{63FDD802-E6D8-4979-A1B9-BA705AE4DA8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DE509DD-4B76-45F0-8144-02F1D7E1AE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FEAEFD53-0220-48B1-9EA8-3EAE151E84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92E7FABD-916D-4FF9-B5F3-44E53AFD39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826F9772-AEFE-4C6D-82B6-1207069B86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ACFBF3A9-B76A-4B4B-B6D7-CA4651F5C9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BF0FAA0A-B682-4A83-BDD8-BCE0AB41C2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7874A013-E5E2-4AE1-8E93-029A2B41E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4355329E-E608-4F7A-B4EF-8FEF07D755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53D9BFDF-B250-44FF-9BD7-C204EFBFC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5A1C4005-C7D8-4F4B-B0C8-8C4E3A702500}"/>
              </a:ext>
            </a:extLst>
          </p:cNvPr>
          <p:cNvSpPr>
            <a:spLocks noGrp="1"/>
          </p:cNvSpPr>
          <p:nvPr>
            <p:ph type="title"/>
          </p:nvPr>
        </p:nvSpPr>
        <p:spPr>
          <a:xfrm>
            <a:off x="5330462" y="866986"/>
            <a:ext cx="4561805" cy="1878471"/>
          </a:xfrm>
        </p:spPr>
        <p:txBody>
          <a:bodyPr vert="horz" lIns="91440" tIns="45720" rIns="91440" bIns="45720" rtlCol="0" anchor="ctr">
            <a:normAutofit/>
          </a:bodyPr>
          <a:lstStyle/>
          <a:p>
            <a:pPr defTabSz="457200"/>
            <a:r>
              <a:rPr lang="en-US" sz="3600" b="1"/>
              <a:t>Social skills</a:t>
            </a:r>
            <a:endParaRPr lang="en-US" sz="3600"/>
          </a:p>
        </p:txBody>
      </p:sp>
      <p:pic>
        <p:nvPicPr>
          <p:cNvPr id="7" name="Graphic 6" descr="Social Network">
            <a:extLst>
              <a:ext uri="{FF2B5EF4-FFF2-40B4-BE49-F238E27FC236}">
                <a16:creationId xmlns:a16="http://schemas.microsoft.com/office/drawing/2014/main" id="{8EE3BF5F-8182-411D-852D-AC16979C477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7469" y="2701172"/>
            <a:ext cx="4119366" cy="4119366"/>
          </a:xfrm>
          <a:prstGeom prst="rect">
            <a:avLst/>
          </a:prstGeom>
        </p:spPr>
      </p:pic>
      <p:sp>
        <p:nvSpPr>
          <p:cNvPr id="3" name="Text Placeholder 2">
            <a:extLst>
              <a:ext uri="{FF2B5EF4-FFF2-40B4-BE49-F238E27FC236}">
                <a16:creationId xmlns:a16="http://schemas.microsoft.com/office/drawing/2014/main" id="{AF3AD3AC-CA31-44AF-BB50-EC9A9B3CEAA1}"/>
              </a:ext>
            </a:extLst>
          </p:cNvPr>
          <p:cNvSpPr>
            <a:spLocks noGrp="1"/>
          </p:cNvSpPr>
          <p:nvPr>
            <p:ph type="body" idx="1"/>
          </p:nvPr>
        </p:nvSpPr>
        <p:spPr>
          <a:xfrm>
            <a:off x="5318211" y="3072837"/>
            <a:ext cx="4570854" cy="5359748"/>
          </a:xfrm>
        </p:spPr>
        <p:txBody>
          <a:bodyPr vert="horz" lIns="91440" tIns="45720" rIns="91440" bIns="45720" rtlCol="0">
            <a:normAutofit/>
          </a:bodyPr>
          <a:lstStyle/>
          <a:p>
            <a:pPr marL="0" indent="0" defTabSz="457200">
              <a:spcBef>
                <a:spcPts val="1000"/>
              </a:spcBef>
            </a:pPr>
            <a:r>
              <a:rPr lang="en-US" altLang="en-US" sz="3200" dirty="0"/>
              <a:t>Social skills are used when communicating with other people. They involve knowing how to act in a certain social situation. Good social skills can improve and maintain relationships and help us to make friends.</a:t>
            </a:r>
          </a:p>
          <a:p>
            <a:pPr marL="0" indent="0" defTabSz="457200">
              <a:spcBef>
                <a:spcPts val="1000"/>
              </a:spcBef>
            </a:pPr>
            <a:endParaRPr lang="en-US" dirty="0"/>
          </a:p>
        </p:txBody>
      </p:sp>
    </p:spTree>
    <p:extLst>
      <p:ext uri="{BB962C8B-B14F-4D97-AF65-F5344CB8AC3E}">
        <p14:creationId xmlns:p14="http://schemas.microsoft.com/office/powerpoint/2010/main" val="149106182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1ADBB587-710D-4E95-A7E7-827C41BBF8D6}"/>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500" b="1">
                <a:solidFill>
                  <a:schemeClr val="accent1">
                    <a:lumMod val="75000"/>
                  </a:schemeClr>
                </a:solidFill>
              </a:rPr>
              <a:t>Social skills and Autism</a:t>
            </a:r>
            <a:endParaRPr lang="en-US" sz="5500">
              <a:solidFill>
                <a:schemeClr val="accent1">
                  <a:lumMod val="75000"/>
                </a:schemeClr>
              </a:solidFill>
            </a:endParaRP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8B845858-A044-46DA-B447-83D4858752A4}"/>
              </a:ext>
            </a:extLst>
          </p:cNvPr>
          <p:cNvGraphicFramePr/>
          <p:nvPr>
            <p:extLst>
              <p:ext uri="{D42A27DB-BD31-4B8C-83A1-F6EECF244321}">
                <p14:modId xmlns:p14="http://schemas.microsoft.com/office/powerpoint/2010/main" val="2092749524"/>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613868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C0C70E4A-09A8-49D1-AA97-FF38FA5AB3FA}"/>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500" b="1">
                <a:solidFill>
                  <a:schemeClr val="accent1">
                    <a:lumMod val="75000"/>
                  </a:schemeClr>
                </a:solidFill>
              </a:rPr>
              <a:t>Social skills and Autism</a:t>
            </a:r>
            <a:endParaRPr lang="en-US" sz="5500">
              <a:solidFill>
                <a:schemeClr val="accent1">
                  <a:lumMod val="75000"/>
                </a:schemeClr>
              </a:solidFill>
            </a:endParaRP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259F8650-3EE1-42AD-8054-94F1F512DC0F}"/>
              </a:ext>
            </a:extLst>
          </p:cNvPr>
          <p:cNvGraphicFramePr/>
          <p:nvPr>
            <p:extLst>
              <p:ext uri="{D42A27DB-BD31-4B8C-83A1-F6EECF244321}">
                <p14:modId xmlns:p14="http://schemas.microsoft.com/office/powerpoint/2010/main" val="4065101421"/>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125767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91C73E30-559B-4111-90CB-86284D15F1E8}"/>
              </a:ext>
            </a:extLst>
          </p:cNvPr>
          <p:cNvSpPr>
            <a:spLocks noGrp="1"/>
          </p:cNvSpPr>
          <p:nvPr>
            <p:ph type="title"/>
          </p:nvPr>
        </p:nvSpPr>
        <p:spPr>
          <a:xfrm>
            <a:off x="722489" y="866986"/>
            <a:ext cx="9169779" cy="1878471"/>
          </a:xfrm>
        </p:spPr>
        <p:txBody>
          <a:bodyPr vert="horz" lIns="91440" tIns="45720" rIns="91440" bIns="45720" rtlCol="0" anchor="t">
            <a:normAutofit/>
          </a:bodyPr>
          <a:lstStyle/>
          <a:p>
            <a:pPr defTabSz="457200"/>
            <a:r>
              <a:rPr lang="en-US" sz="3600"/>
              <a:t>Body Language</a:t>
            </a:r>
          </a:p>
        </p:txBody>
      </p:sp>
      <p:graphicFrame>
        <p:nvGraphicFramePr>
          <p:cNvPr id="5" name="Text Placeholder 2">
            <a:extLst>
              <a:ext uri="{FF2B5EF4-FFF2-40B4-BE49-F238E27FC236}">
                <a16:creationId xmlns:a16="http://schemas.microsoft.com/office/drawing/2014/main" id="{42197E3F-7FB8-450C-9D00-06BEC53AD9D6}"/>
              </a:ext>
            </a:extLst>
          </p:cNvPr>
          <p:cNvGraphicFramePr/>
          <p:nvPr>
            <p:extLst>
              <p:ext uri="{D42A27DB-BD31-4B8C-83A1-F6EECF244321}">
                <p14:modId xmlns:p14="http://schemas.microsoft.com/office/powerpoint/2010/main" val="693542750"/>
              </p:ext>
            </p:extLst>
          </p:nvPr>
        </p:nvGraphicFramePr>
        <p:xfrm>
          <a:off x="744402" y="2267940"/>
          <a:ext cx="9169400" cy="5520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519063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47CDE17-06F4-4FCE-8BFE-AD89EACB70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10" name="Straight Connector 9">
              <a:extLst>
                <a:ext uri="{FF2B5EF4-FFF2-40B4-BE49-F238E27FC236}">
                  <a16:creationId xmlns:a16="http://schemas.microsoft.com/office/drawing/2014/main" id="{4A64534B-C7D9-476B-876D-0A9259D5027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527E124-CDC8-4D04-848D-E43E18F4254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768FF94-39B1-44FB-9670-D6F5007FB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FCE6337A-0F72-4D0B-81DA-748DC80AB6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2972CF86-A510-4E29-8CED-C0612D080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1B0A8D9-B28B-4CE3-8AB6-6633ADD99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25DA9CC-B1B1-4F33-9ED2-89012EA5B4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6AE546F2-92C0-4C9C-BF28-052A7D0A3B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1111385C-91E7-44E8-AAE5-019E48D76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54455A30-C651-4002-BE70-2A0F05BA38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CB5AA8A5-25CC-4295-892F-367FCDAF2B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9DD65AA-8280-4962-92F3-DF1CB53349D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4341" y="-12041"/>
            <a:ext cx="5084516" cy="9765641"/>
            <a:chOff x="7425267" y="-8467"/>
            <a:chExt cx="4766733" cy="6866467"/>
          </a:xfrm>
        </p:grpSpPr>
        <p:cxnSp>
          <p:nvCxnSpPr>
            <p:cNvPr id="24" name="Straight Connector 23">
              <a:extLst>
                <a:ext uri="{FF2B5EF4-FFF2-40B4-BE49-F238E27FC236}">
                  <a16:creationId xmlns:a16="http://schemas.microsoft.com/office/drawing/2014/main" id="{88942788-FC6D-44C2-BFC1-6F064710DA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01093AC6-E5C2-4894-A520-5BE11049F27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F2EF9281-EAD8-4973-938C-52DECCD0F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4D52681-7A79-4750-8E02-7C30DBAFE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F132E88E-8003-49D3-88BD-E18DF6965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8C986A99-157C-40D0-97AD-371B6F55E3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264123D5-6D32-4F54-BAD5-43A5BAF6AF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FCA8C06-6A3E-4C39-9EF2-1179873319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F93416A-6C44-4D77-A94A-DEBC035EA6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ADA426D-AC67-4524-9AD0-AA3C557B9E33}"/>
              </a:ext>
            </a:extLst>
          </p:cNvPr>
          <p:cNvSpPr>
            <a:spLocks noGrp="1"/>
          </p:cNvSpPr>
          <p:nvPr>
            <p:ph type="title"/>
          </p:nvPr>
        </p:nvSpPr>
        <p:spPr>
          <a:xfrm>
            <a:off x="695979" y="1966202"/>
            <a:ext cx="3784087" cy="5821195"/>
          </a:xfrm>
        </p:spPr>
        <p:txBody>
          <a:bodyPr vert="horz" lIns="91440" tIns="45720" rIns="91440" bIns="45720" rtlCol="0" anchor="ctr">
            <a:normAutofit/>
          </a:bodyPr>
          <a:lstStyle/>
          <a:p>
            <a:pPr defTabSz="457200"/>
            <a:r>
              <a:rPr lang="en-US" sz="5500">
                <a:solidFill>
                  <a:schemeClr val="accent1">
                    <a:lumMod val="75000"/>
                  </a:schemeClr>
                </a:solidFill>
              </a:rPr>
              <a:t>Body Language and Autism</a:t>
            </a:r>
          </a:p>
        </p:txBody>
      </p:sp>
      <p:sp>
        <p:nvSpPr>
          <p:cNvPr id="34" name="Rectangle 33">
            <a:extLst>
              <a:ext uri="{FF2B5EF4-FFF2-40B4-BE49-F238E27FC236}">
                <a16:creationId xmlns:a16="http://schemas.microsoft.com/office/drawing/2014/main" id="{24C6BC13-FB1E-48CC-B421-3D06039728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5466" y="0"/>
            <a:ext cx="687933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EAA69C24-D23F-4A1E-B488-030DA25DD644}"/>
              </a:ext>
            </a:extLst>
          </p:cNvPr>
          <p:cNvGraphicFramePr/>
          <p:nvPr>
            <p:extLst>
              <p:ext uri="{D42A27DB-BD31-4B8C-83A1-F6EECF244321}">
                <p14:modId xmlns:p14="http://schemas.microsoft.com/office/powerpoint/2010/main" val="1451579430"/>
              </p:ext>
            </p:extLst>
          </p:nvPr>
        </p:nvGraphicFramePr>
        <p:xfrm>
          <a:off x="5176045" y="1343379"/>
          <a:ext cx="7139002" cy="6859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427107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2041"/>
            <a:ext cx="13004802" cy="9765641"/>
            <a:chOff x="0" y="-8467"/>
            <a:chExt cx="12192000" cy="6866467"/>
          </a:xfrm>
        </p:grpSpPr>
        <p:cxnSp>
          <p:nvCxnSpPr>
            <p:cNvPr id="9" name="Straight Connector 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800"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6060AE-F44D-42D2-8703-A57452A880CD}"/>
              </a:ext>
            </a:extLst>
          </p:cNvPr>
          <p:cNvSpPr>
            <a:spLocks noGrp="1"/>
          </p:cNvSpPr>
          <p:nvPr>
            <p:ph type="title"/>
          </p:nvPr>
        </p:nvSpPr>
        <p:spPr>
          <a:xfrm>
            <a:off x="1113546" y="1677014"/>
            <a:ext cx="3520689" cy="6348642"/>
          </a:xfrm>
        </p:spPr>
        <p:txBody>
          <a:bodyPr vert="horz" lIns="91440" tIns="45720" rIns="91440" bIns="45720" rtlCol="0" anchor="ctr">
            <a:normAutofit/>
          </a:bodyPr>
          <a:lstStyle/>
          <a:p>
            <a:pPr defTabSz="457200"/>
            <a:r>
              <a:rPr lang="en-US" sz="3600"/>
              <a:t>Non verbal Communication</a:t>
            </a:r>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07662"/>
            <a:ext cx="478648" cy="4045938"/>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67114" y="2051690"/>
            <a:ext cx="0" cy="5599289"/>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68CE5570-06E9-4216-A350-4DD4344A7651}"/>
              </a:ext>
            </a:extLst>
          </p:cNvPr>
          <p:cNvSpPr>
            <a:spLocks noGrp="1"/>
          </p:cNvSpPr>
          <p:nvPr>
            <p:ph type="body" idx="1"/>
          </p:nvPr>
        </p:nvSpPr>
        <p:spPr>
          <a:xfrm>
            <a:off x="5310845" y="1577450"/>
            <a:ext cx="6763751" cy="6547769"/>
          </a:xfrm>
        </p:spPr>
        <p:txBody>
          <a:bodyPr vert="horz" lIns="91440" tIns="45720" rIns="91440" bIns="45720" rtlCol="0" anchor="ctr">
            <a:normAutofit/>
          </a:bodyPr>
          <a:lstStyle/>
          <a:p>
            <a:pPr marL="0" indent="0" defTabSz="457200">
              <a:spcBef>
                <a:spcPts val="1000"/>
              </a:spcBef>
              <a:buNone/>
              <a:defRPr/>
            </a:pPr>
            <a:r>
              <a:rPr lang="en-US" altLang="en-US" b="1" dirty="0"/>
              <a:t>What can be helpful:</a:t>
            </a:r>
          </a:p>
          <a:p>
            <a:pPr marL="0" indent="0" defTabSz="457200">
              <a:spcBef>
                <a:spcPts val="1000"/>
              </a:spcBef>
              <a:buNone/>
              <a:defRPr/>
            </a:pPr>
            <a:r>
              <a:rPr lang="en-US" altLang="en-US" dirty="0"/>
              <a:t>It is easier to ‘read’ someone when as well as looking at their face, you also listen to the tone of their voice </a:t>
            </a:r>
          </a:p>
          <a:p>
            <a:pPr defTabSz="457200">
              <a:spcBef>
                <a:spcPts val="1000"/>
              </a:spcBef>
              <a:defRPr/>
            </a:pPr>
            <a:r>
              <a:rPr lang="en-US" altLang="en-US" dirty="0"/>
              <a:t>is their voice raised? </a:t>
            </a:r>
          </a:p>
          <a:p>
            <a:pPr defTabSz="457200">
              <a:spcBef>
                <a:spcPts val="1000"/>
              </a:spcBef>
              <a:defRPr/>
            </a:pPr>
            <a:r>
              <a:rPr lang="en-US" altLang="en-US" dirty="0"/>
              <a:t>Is it loud? </a:t>
            </a:r>
          </a:p>
          <a:p>
            <a:pPr defTabSz="457200">
              <a:spcBef>
                <a:spcPts val="1000"/>
              </a:spcBef>
              <a:defRPr/>
            </a:pPr>
            <a:r>
              <a:rPr lang="en-US" altLang="en-US" dirty="0"/>
              <a:t>Are they breathing quickly and spitting words out? </a:t>
            </a:r>
          </a:p>
          <a:p>
            <a:pPr defTabSz="457200">
              <a:spcBef>
                <a:spcPts val="1000"/>
              </a:spcBef>
            </a:pPr>
            <a:r>
              <a:rPr lang="en-GB" dirty="0"/>
              <a:t>Look at their body language – are they looking at their watch? Have they moved away from you? Have they turned away?</a:t>
            </a:r>
          </a:p>
          <a:p>
            <a:pPr defTabSz="457200">
              <a:spcBef>
                <a:spcPts val="1000"/>
              </a:spcBef>
            </a:pPr>
            <a:endParaRPr lang="en-US" dirty="0"/>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2121748" y="0"/>
            <a:ext cx="898769" cy="6565388"/>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0701057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0C2DB-9F55-4B54-A786-3F298F2E4C1F}"/>
              </a:ext>
            </a:extLst>
          </p:cNvPr>
          <p:cNvSpPr>
            <a:spLocks noGrp="1"/>
          </p:cNvSpPr>
          <p:nvPr>
            <p:ph type="title"/>
          </p:nvPr>
        </p:nvSpPr>
        <p:spPr>
          <a:xfrm>
            <a:off x="1389832" y="556320"/>
            <a:ext cx="9937104" cy="1368152"/>
          </a:xfrm>
        </p:spPr>
        <p:txBody>
          <a:bodyPr/>
          <a:lstStyle/>
          <a:p>
            <a:r>
              <a:rPr lang="en-GB" dirty="0"/>
              <a:t>Eye Contact </a:t>
            </a:r>
          </a:p>
        </p:txBody>
      </p:sp>
      <p:sp>
        <p:nvSpPr>
          <p:cNvPr id="3" name="Text Placeholder 2">
            <a:extLst>
              <a:ext uri="{FF2B5EF4-FFF2-40B4-BE49-F238E27FC236}">
                <a16:creationId xmlns:a16="http://schemas.microsoft.com/office/drawing/2014/main" id="{9B733000-059D-4BBD-8336-2AF220A15177}"/>
              </a:ext>
            </a:extLst>
          </p:cNvPr>
          <p:cNvSpPr>
            <a:spLocks noGrp="1"/>
          </p:cNvSpPr>
          <p:nvPr>
            <p:ph type="body" idx="1"/>
          </p:nvPr>
        </p:nvSpPr>
        <p:spPr>
          <a:xfrm>
            <a:off x="1029792" y="1708448"/>
            <a:ext cx="9937104" cy="6192688"/>
          </a:xfrm>
        </p:spPr>
        <p:txBody>
          <a:bodyPr>
            <a:normAutofit lnSpcReduction="10000"/>
          </a:bodyPr>
          <a:lstStyle/>
          <a:p>
            <a:pPr>
              <a:buFont typeface="Arial" panose="020B0604020202020204" pitchFamily="34" charset="0"/>
              <a:buChar char="•"/>
              <a:defRPr/>
            </a:pPr>
            <a:r>
              <a:rPr lang="en-GB" sz="2800" dirty="0"/>
              <a:t>Although eye contact can be difficult to do if you have Autism, poor eye contact with the person you are communicating with can result in misunderstandings. </a:t>
            </a:r>
            <a:endParaRPr lang="en-GB" sz="2800" b="1" dirty="0"/>
          </a:p>
          <a:p>
            <a:pPr marL="0" indent="0">
              <a:buNone/>
              <a:defRPr/>
            </a:pPr>
            <a:r>
              <a:rPr lang="en-GB" sz="2800" dirty="0"/>
              <a:t> </a:t>
            </a:r>
            <a:endParaRPr lang="en-GB" sz="2800" b="1" dirty="0"/>
          </a:p>
          <a:p>
            <a:pPr>
              <a:buFont typeface="Arial" panose="020B0604020202020204" pitchFamily="34" charset="0"/>
              <a:buChar char="•"/>
              <a:defRPr/>
            </a:pPr>
            <a:r>
              <a:rPr lang="en-GB" sz="2800" dirty="0"/>
              <a:t>This is because you need to be watching each other in order to ‘read’ and understand each other more accurately. </a:t>
            </a:r>
            <a:endParaRPr lang="en-GB" sz="2800" b="1" dirty="0"/>
          </a:p>
          <a:p>
            <a:pPr>
              <a:buFont typeface="Arial" panose="020B0604020202020204" pitchFamily="34" charset="0"/>
              <a:buChar char="•"/>
              <a:defRPr/>
            </a:pPr>
            <a:endParaRPr lang="en-GB" sz="2800" b="1" dirty="0"/>
          </a:p>
          <a:p>
            <a:pPr>
              <a:buFont typeface="Arial" panose="020B0604020202020204" pitchFamily="34" charset="0"/>
              <a:buChar char="•"/>
              <a:defRPr/>
            </a:pPr>
            <a:r>
              <a:rPr lang="en-GB" sz="2800" dirty="0"/>
              <a:t>It allows you to check their expression. It shows you are listening to them and valuing them, even if eye contact is only made once every so often during a conversation. </a:t>
            </a:r>
          </a:p>
          <a:p>
            <a:pPr marL="0" indent="0">
              <a:buNone/>
              <a:defRPr/>
            </a:pPr>
            <a:endParaRPr lang="en-GB" sz="2800" b="1" i="1" dirty="0"/>
          </a:p>
          <a:p>
            <a:pPr marL="0" indent="0">
              <a:buNone/>
              <a:defRPr/>
            </a:pPr>
            <a:r>
              <a:rPr lang="en-GB" sz="2800" b="1" i="1" dirty="0"/>
              <a:t>Find your comfortable level of eye contact.</a:t>
            </a:r>
          </a:p>
          <a:p>
            <a:endParaRPr lang="en-GB" dirty="0"/>
          </a:p>
        </p:txBody>
      </p:sp>
    </p:spTree>
    <p:extLst>
      <p:ext uri="{BB962C8B-B14F-4D97-AF65-F5344CB8AC3E}">
        <p14:creationId xmlns:p14="http://schemas.microsoft.com/office/powerpoint/2010/main" val="2012737621"/>
      </p:ext>
    </p:extLst>
  </p:cSld>
  <p:clrMapOvr>
    <a:masterClrMapping/>
  </p:clrMapOvr>
  <p:transition spd="med"/>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ocality xmlns="5a4763a0-f8b4-4352-b99e-949453f59c64">
      <Value>Trust Wide</Value>
    </Locality>
    <c24b251977ca431c9d410821abf17bbd xmlns="5a4763a0-f8b4-4352-b99e-949453f59c64">
      <Terms xmlns="http://schemas.microsoft.com/office/infopath/2007/PartnerControls"/>
    </c24b251977ca431c9d410821abf17bbd>
    <TaxCatchAll xmlns="5a4763a0-f8b4-4352-b99e-949453f59c64">
      <Value>864</Value>
    </TaxCatchAll>
    <DocumentCategory xmlns="5a4763a0-f8b4-4352-b99e-949453f59c64">PowerPoint</DocumentCategory>
    <DocumentAuthor xmlns="5a4763a0-f8b4-4352-b99e-949453f59c64">
      <UserInfo>
        <DisplayName>Louis McDermott</DisplayName>
        <AccountId>85</AccountId>
        <AccountType/>
      </UserInfo>
    </DocumentAuthor>
    <StationaryCategories xmlns="5a4763a0-f8b4-4352-b99e-949453f59c64">Powerpoint</StationaryCategories>
    <TaxKeywordTaxHTField xmlns="5a4763a0-f8b4-4352-b99e-949453f59c64">
      <Terms xmlns="http://schemas.microsoft.com/office/infopath/2007/PartnerControls"/>
    </TaxKeywordTaxHTField>
  </documentManagement>
</p:properties>
</file>

<file path=customXml/item3.xml><?xml version="1.0" encoding="utf-8"?>
<ct:contentTypeSchema xmlns:ct="http://schemas.microsoft.com/office/2006/metadata/contentType" xmlns:ma="http://schemas.microsoft.com/office/2006/metadata/properties/metaAttributes" ct:_="" ma:_="" ma:contentTypeName="Core Document" ma:contentTypeID="0x010100F0797CA646BC364594023BD6F7CC821700CB698BE9270D2F4FB4C0B2B81DE55EA9" ma:contentTypeVersion="21" ma:contentTypeDescription="" ma:contentTypeScope="" ma:versionID="c2ca1997f3c17ea47051565db73c64d2">
  <xsd:schema xmlns:xsd="http://www.w3.org/2001/XMLSchema" xmlns:xs="http://www.w3.org/2001/XMLSchema" xmlns:p="http://schemas.microsoft.com/office/2006/metadata/properties" xmlns:ns2="5a4763a0-f8b4-4352-b99e-949453f59c64" targetNamespace="http://schemas.microsoft.com/office/2006/metadata/properties" ma:root="true" ma:fieldsID="55f240fc1ab5cefa307143e7f702969a" ns2:_="">
    <xsd:import namespace="5a4763a0-f8b4-4352-b99e-949453f59c64"/>
    <xsd:element name="properties">
      <xsd:complexType>
        <xsd:sequence>
          <xsd:element name="documentManagement">
            <xsd:complexType>
              <xsd:all>
                <xsd:element ref="ns2:DocumentAuthor"/>
                <xsd:element ref="ns2:TaxKeywordTaxHTField" minOccurs="0"/>
                <xsd:element ref="ns2:TaxCatchAll" minOccurs="0"/>
                <xsd:element ref="ns2:TaxCatchAllLabel" minOccurs="0"/>
                <xsd:element ref="ns2:DocumentCategory"/>
                <xsd:element ref="ns2:c24b251977ca431c9d410821abf17bbd" minOccurs="0"/>
                <xsd:element ref="ns2:Locality" minOccurs="0"/>
                <xsd:element ref="ns2:StationaryCategor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4763a0-f8b4-4352-b99e-949453f59c64" elementFormDefault="qualified">
    <xsd:import namespace="http://schemas.microsoft.com/office/2006/documentManagement/types"/>
    <xsd:import namespace="http://schemas.microsoft.com/office/infopath/2007/PartnerControls"/>
    <xsd:element name="DocumentAuthor" ma:index="2" ma:displayName="Document Author" ma:list="UserInfo" ma:SharePointGroup="0" ma:internalName="DocumentAuthor"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TaxKeywordTaxHTField" ma:index="9" ma:taxonomy="true" ma:internalName="TaxKeywordTaxHTField" ma:taxonomyFieldName="TaxKeyword" ma:displayName="Enterprise Keywords" ma:readOnly="false" ma:fieldId="{23f27201-bee3-471e-b2e7-b64fd8b7ca38}" ma:taxonomyMulti="true" ma:sspId="27b0c2cc-47b2-4ab1-b223-1d481d824d5f"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hidden="true" ma:list="{7337732e-879e-4d18-ab09-d9fdd36d6367}" ma:internalName="TaxCatchAll" ma:showField="CatchAllData" ma:web="5a4763a0-f8b4-4352-b99e-949453f59c64">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7337732e-879e-4d18-ab09-d9fdd36d6367}" ma:internalName="TaxCatchAllLabel" ma:readOnly="true" ma:showField="CatchAllDataLabel" ma:web="5a4763a0-f8b4-4352-b99e-949453f59c64">
      <xsd:complexType>
        <xsd:complexContent>
          <xsd:extension base="dms:MultiChoiceLookup">
            <xsd:sequence>
              <xsd:element name="Value" type="dms:Lookup" maxOccurs="unbounded" minOccurs="0" nillable="true"/>
            </xsd:sequence>
          </xsd:extension>
        </xsd:complexContent>
      </xsd:complexType>
    </xsd:element>
    <xsd:element name="DocumentCategory" ma:index="14" ma:displayName="Document Category" ma:description="Types of documents available in the organisation" ma:format="Dropdown" ma:internalName="DocumentCategory">
      <xsd:simpleType>
        <xsd:union memberTypes="dms:Text">
          <xsd:simpleType>
            <xsd:restriction base="dms:Choice">
              <xsd:enumeration value="Agenda"/>
              <xsd:enumeration value="Audio Visual"/>
              <xsd:enumeration value="Budget"/>
              <xsd:enumeration value="Contract"/>
              <xsd:enumeration value="Flowchart"/>
              <xsd:enumeration value="Form"/>
              <xsd:enumeration value="Leaflet"/>
              <xsd:enumeration value="Minutes"/>
              <xsd:enumeration value="Newsletter"/>
              <xsd:enumeration value="Plan"/>
              <xsd:enumeration value="Presentation"/>
              <xsd:enumeration value="Project"/>
              <xsd:enumeration value="Poster"/>
              <xsd:enumeration value="Protocol"/>
              <xsd:enumeration value="Report - Annual"/>
              <xsd:enumeration value="Report"/>
              <xsd:enumeration value="Strategy"/>
              <xsd:enumeration value="Survey"/>
              <xsd:enumeration value="Template"/>
              <xsd:enumeration value="Training"/>
              <xsd:enumeration value="User Guide"/>
            </xsd:restriction>
          </xsd:simpleType>
        </xsd:union>
      </xsd:simpleType>
    </xsd:element>
    <xsd:element name="c24b251977ca431c9d410821abf17bbd" ma:index="15" nillable="true" ma:taxonomy="true" ma:internalName="c24b251977ca431c9d410821abf17bbd" ma:taxonomyFieldName="NICETaxonomy" ma:displayName="NICE Taxonomy" ma:default="" ma:fieldId="{c24b2519-77ca-431c-9d41-0821abf17bbd}" ma:sspId="b9de5b05-4a48-465e-aec2-b705e55e9f20" ma:termSetId="390b4082-121f-4258-b030-e6467a935935" ma:anchorId="00000000-0000-0000-0000-000000000000" ma:open="false" ma:isKeyword="false">
      <xsd:complexType>
        <xsd:sequence>
          <xsd:element ref="pc:Terms" minOccurs="0" maxOccurs="1"/>
        </xsd:sequence>
      </xsd:complexType>
    </xsd:element>
    <xsd:element name="Locality" ma:index="17" nillable="true" ma:displayName="Locality" ma:internalName="Locality" ma:readOnly="false">
      <xsd:complexType>
        <xsd:complexContent>
          <xsd:extension base="dms:MultiChoice">
            <xsd:sequence>
              <xsd:element name="Value" maxOccurs="unbounded" minOccurs="0" nillable="true">
                <xsd:simpleType>
                  <xsd:restriction base="dms:Choice">
                    <xsd:enumeration value="East"/>
                    <xsd:enumeration value="West"/>
                    <xsd:enumeration value="Wirral"/>
                    <xsd:enumeration value="Trust Wide"/>
                  </xsd:restriction>
                </xsd:simpleType>
              </xsd:element>
            </xsd:sequence>
          </xsd:extension>
        </xsd:complexContent>
      </xsd:complexType>
    </xsd:element>
    <xsd:element name="StationaryCategories" ma:index="18" nillable="true" ma:displayName="Stationery Category" ma:description="A field to identify stationary categories" ma:format="Dropdown" ma:internalName="StationaryCategories">
      <xsd:simpleType>
        <xsd:restriction base="dms:Choice">
          <xsd:enumeration value="Agenda"/>
          <xsd:enumeration value="Blank Word Documents"/>
          <xsd:enumeration value="Branding Guidelines"/>
          <xsd:enumeration value="Case notes"/>
          <xsd:enumeration value="Certificate"/>
          <xsd:enumeration value="Complimentary Slip"/>
          <xsd:enumeration value="Committee Business Cycle"/>
          <xsd:enumeration value="Email Signature"/>
          <xsd:enumeration value="Fax Header"/>
          <xsd:enumeration value="Flyer"/>
          <xsd:enumeration value="HR"/>
          <xsd:enumeration value="Leaflet"/>
          <xsd:enumeration value="Letter"/>
          <xsd:enumeration value="Memo"/>
          <xsd:enumeration value="Poster"/>
          <xsd:enumeration value="Powerpoint"/>
          <xsd:enumeration value="Programme"/>
          <xsd:enumeration value="SBAR Template"/>
          <xsd:enumeration value="Report"/>
          <xsd:enumeration value="Terms of Reference"/>
          <xsd:enumeration value="Webex Background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axOccurs="1" ma:index="1" ma:displayName="Title"/>
        <xsd:element ref="dc:subject" minOccurs="0" maxOccurs="1" ma:index="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B8D245-CEBD-4B75-9519-5525F6892F3F}">
  <ds:schemaRefs>
    <ds:schemaRef ds:uri="http://schemas.microsoft.com/sharepoint/v3/contenttype/forms"/>
  </ds:schemaRefs>
</ds:datastoreItem>
</file>

<file path=customXml/itemProps2.xml><?xml version="1.0" encoding="utf-8"?>
<ds:datastoreItem xmlns:ds="http://schemas.openxmlformats.org/officeDocument/2006/customXml" ds:itemID="{49481E01-27A8-488A-9FFD-4D1D86F08E35}">
  <ds:schemaRefs>
    <ds:schemaRef ds:uri="http://purl.org/dc/elements/1.1/"/>
    <ds:schemaRef ds:uri="http://schemas.microsoft.com/office/2006/metadata/properties"/>
    <ds:schemaRef ds:uri="5a4763a0-f8b4-4352-b99e-949453f59c64"/>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E7D61C45-8F73-4507-84B6-144EF313A3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4763a0-f8b4-4352-b99e-949453f59c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1841</Words>
  <Application>Microsoft Office PowerPoint</Application>
  <PresentationFormat>Custom</PresentationFormat>
  <Paragraphs>155</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Helvetica Neue</vt:lpstr>
      <vt:lpstr>Trebuchet MS</vt:lpstr>
      <vt:lpstr>Wingdings 3</vt:lpstr>
      <vt:lpstr>Facet</vt:lpstr>
      <vt:lpstr>Social Skills and Communication</vt:lpstr>
      <vt:lpstr>This session will look at:   Social skills Non verbal communication Conversations Socialising Social skill development    Alot of our material has been obtained from the national autistic society website  </vt:lpstr>
      <vt:lpstr>Social skills</vt:lpstr>
      <vt:lpstr>Social skills and Autism</vt:lpstr>
      <vt:lpstr>Social skills and Autism</vt:lpstr>
      <vt:lpstr>Body Language</vt:lpstr>
      <vt:lpstr>Body Language and Autism</vt:lpstr>
      <vt:lpstr>Non verbal Communication</vt:lpstr>
      <vt:lpstr>Eye Contact </vt:lpstr>
      <vt:lpstr>Communication</vt:lpstr>
      <vt:lpstr>Communication Difficulties in Autism </vt:lpstr>
      <vt:lpstr>Conversations </vt:lpstr>
      <vt:lpstr>Conversations </vt:lpstr>
      <vt:lpstr>Examples of conversation starters</vt:lpstr>
      <vt:lpstr>Sensitive Topic Conversations</vt:lpstr>
      <vt:lpstr>Maintaining a conversation</vt:lpstr>
      <vt:lpstr>Talking about feelings</vt:lpstr>
      <vt:lpstr>Ending a conversation </vt:lpstr>
      <vt:lpstr>Making Friends and Socialising </vt:lpstr>
      <vt:lpstr>Clubs and Groups </vt:lpstr>
      <vt:lpstr>Issues with Relationships </vt:lpstr>
      <vt:lpstr>What can be helpful?</vt:lpstr>
      <vt:lpstr>Friendships - Who is a real friend? </vt:lpstr>
      <vt:lpstr>PowerPoint Presentation</vt:lpstr>
      <vt:lpstr>Telling people that you are autistic. </vt:lpstr>
      <vt:lpstr>Social Isolation </vt:lpstr>
      <vt:lpstr>Social Isolation  </vt:lpstr>
      <vt:lpstr>An Autistic Persons Social interaction and Communication Strengths </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Skills and Communication</dc:title>
  <dc:creator>POPE, Stacey (CHESHIRE AND WIRRAL PARTNERSHIP NHS FOUNDATION TRUST)</dc:creator>
  <cp:lastModifiedBy>POPE, Stacey (CHESHIRE AND WIRRAL PARTNERSHIP NHS FOUNDATION TRUST)</cp:lastModifiedBy>
  <cp:revision>2</cp:revision>
  <dcterms:created xsi:type="dcterms:W3CDTF">2021-10-21T14:12:53Z</dcterms:created>
  <dcterms:modified xsi:type="dcterms:W3CDTF">2021-10-25T13:35:49Z</dcterms:modified>
</cp:coreProperties>
</file>