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95" r:id="rId4"/>
  </p:sldMasterIdLst>
  <p:notesMasterIdLst>
    <p:notesMasterId r:id="rId25"/>
  </p:notesMasterIdLst>
  <p:sldIdLst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7" r:id="rId22"/>
    <p:sldId id="285" r:id="rId23"/>
    <p:sldId id="286" r:id="rId24"/>
  </p:sldIdLst>
  <p:sldSz cx="13004800" cy="9753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OPE, Stacey (CHESHIRE AND WIRRAL PARTNERSHIP NHS FOUNDATION TRUST)" initials="PS(AWPNFT" lastIdx="1" clrIdx="0">
    <p:extLst>
      <p:ext uri="{19B8F6BF-5375-455C-9EA6-DF929625EA0E}">
        <p15:presenceInfo xmlns:p15="http://schemas.microsoft.com/office/powerpoint/2012/main" userId="S::stacey.pope@nhs.net::11ec8d21-2634-4f5b-a87c-d62eb8d6efe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2" autoAdjust="0"/>
    <p:restoredTop sz="96396" autoAdjust="0"/>
  </p:normalViewPr>
  <p:slideViewPr>
    <p:cSldViewPr>
      <p:cViewPr varScale="1">
        <p:scale>
          <a:sx n="44" d="100"/>
          <a:sy n="44" d="100"/>
        </p:scale>
        <p:origin x="692" y="48"/>
      </p:cViewPr>
      <p:guideLst>
        <p:guide orient="horz" pos="3072"/>
        <p:guide pos="40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_rels/data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sv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10" Type="http://schemas.openxmlformats.org/officeDocument/2006/relationships/image" Target="../media/image36.svg"/><Relationship Id="rId4" Type="http://schemas.openxmlformats.org/officeDocument/2006/relationships/image" Target="../media/image30.svg"/><Relationship Id="rId9" Type="http://schemas.openxmlformats.org/officeDocument/2006/relationships/image" Target="../media/image35.pn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svg"/><Relationship Id="rId1" Type="http://schemas.openxmlformats.org/officeDocument/2006/relationships/image" Target="../media/image23.png"/><Relationship Id="rId6" Type="http://schemas.openxmlformats.org/officeDocument/2006/relationships/image" Target="../media/image28.svg"/><Relationship Id="rId5" Type="http://schemas.openxmlformats.org/officeDocument/2006/relationships/image" Target="../media/image27.png"/><Relationship Id="rId4" Type="http://schemas.openxmlformats.org/officeDocument/2006/relationships/image" Target="../media/image26.svg"/></Relationships>
</file>

<file path=ppt/diagrams/_rels/drawing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sv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10" Type="http://schemas.openxmlformats.org/officeDocument/2006/relationships/image" Target="../media/image36.svg"/><Relationship Id="rId4" Type="http://schemas.openxmlformats.org/officeDocument/2006/relationships/image" Target="../media/image30.svg"/><Relationship Id="rId9" Type="http://schemas.openxmlformats.org/officeDocument/2006/relationships/image" Target="../media/image35.pn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svg"/><Relationship Id="rId1" Type="http://schemas.openxmlformats.org/officeDocument/2006/relationships/image" Target="../media/image23.png"/><Relationship Id="rId6" Type="http://schemas.openxmlformats.org/officeDocument/2006/relationships/image" Target="../media/image28.svg"/><Relationship Id="rId5" Type="http://schemas.openxmlformats.org/officeDocument/2006/relationships/image" Target="../media/image27.png"/><Relationship Id="rId4" Type="http://schemas.openxmlformats.org/officeDocument/2006/relationships/image" Target="../media/image2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EFC0B0-DF05-4698-ABCB-9BC1778C4467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84A3671-FDA7-49E2-A4E7-75C28C626ADB}">
      <dgm:prSet/>
      <dgm:spPr/>
      <dgm:t>
        <a:bodyPr/>
        <a:lstStyle/>
        <a:p>
          <a:r>
            <a:rPr lang="en-GB"/>
            <a:t>What executive functioning is</a:t>
          </a:r>
          <a:endParaRPr lang="en-US"/>
        </a:p>
      </dgm:t>
    </dgm:pt>
    <dgm:pt modelId="{F66D3EDA-1ECB-4ED7-9A91-7CC4F100BD62}" type="parTrans" cxnId="{6AE75778-6948-4142-A2C6-D1DA2E8E42F3}">
      <dgm:prSet/>
      <dgm:spPr/>
      <dgm:t>
        <a:bodyPr/>
        <a:lstStyle/>
        <a:p>
          <a:endParaRPr lang="en-US"/>
        </a:p>
      </dgm:t>
    </dgm:pt>
    <dgm:pt modelId="{3DAB99D7-D694-45DB-8E03-E8C5105F4603}" type="sibTrans" cxnId="{6AE75778-6948-4142-A2C6-D1DA2E8E42F3}">
      <dgm:prSet/>
      <dgm:spPr/>
      <dgm:t>
        <a:bodyPr/>
        <a:lstStyle/>
        <a:p>
          <a:endParaRPr lang="en-US"/>
        </a:p>
      </dgm:t>
    </dgm:pt>
    <dgm:pt modelId="{D889E929-A6E5-4C35-9370-008C34A588A0}">
      <dgm:prSet/>
      <dgm:spPr/>
      <dgm:t>
        <a:bodyPr/>
        <a:lstStyle/>
        <a:p>
          <a:r>
            <a:rPr lang="en-GB"/>
            <a:t>What people may struggle with</a:t>
          </a:r>
          <a:endParaRPr lang="en-US"/>
        </a:p>
      </dgm:t>
    </dgm:pt>
    <dgm:pt modelId="{EC374D4C-39A7-4FFC-A16F-63BC279BB0D2}" type="parTrans" cxnId="{E89BCAF1-DE65-479F-9D80-B603614E3CC7}">
      <dgm:prSet/>
      <dgm:spPr/>
      <dgm:t>
        <a:bodyPr/>
        <a:lstStyle/>
        <a:p>
          <a:endParaRPr lang="en-US"/>
        </a:p>
      </dgm:t>
    </dgm:pt>
    <dgm:pt modelId="{B8D77877-BD8B-4E59-8EFF-AD31ED316996}" type="sibTrans" cxnId="{E89BCAF1-DE65-479F-9D80-B603614E3CC7}">
      <dgm:prSet/>
      <dgm:spPr/>
      <dgm:t>
        <a:bodyPr/>
        <a:lstStyle/>
        <a:p>
          <a:endParaRPr lang="en-US"/>
        </a:p>
      </dgm:t>
    </dgm:pt>
    <dgm:pt modelId="{85BCD6B5-AE30-439A-815F-5BBDFC569407}">
      <dgm:prSet/>
      <dgm:spPr/>
      <dgm:t>
        <a:bodyPr/>
        <a:lstStyle/>
        <a:p>
          <a:r>
            <a:rPr lang="en-GB"/>
            <a:t>Challenges of executive functioning</a:t>
          </a:r>
          <a:endParaRPr lang="en-US"/>
        </a:p>
      </dgm:t>
    </dgm:pt>
    <dgm:pt modelId="{3E55C44E-E4E0-489E-8A38-666AA43B69AD}" type="parTrans" cxnId="{C1A8BD67-C09C-4768-A0AD-525AD57C715E}">
      <dgm:prSet/>
      <dgm:spPr/>
      <dgm:t>
        <a:bodyPr/>
        <a:lstStyle/>
        <a:p>
          <a:endParaRPr lang="en-US"/>
        </a:p>
      </dgm:t>
    </dgm:pt>
    <dgm:pt modelId="{D1ED48E3-2F1A-4887-B8E0-3E5F2629C59C}" type="sibTrans" cxnId="{C1A8BD67-C09C-4768-A0AD-525AD57C715E}">
      <dgm:prSet/>
      <dgm:spPr/>
      <dgm:t>
        <a:bodyPr/>
        <a:lstStyle/>
        <a:p>
          <a:endParaRPr lang="en-US"/>
        </a:p>
      </dgm:t>
    </dgm:pt>
    <dgm:pt modelId="{2AE26083-A562-4340-8CDC-3B85E2763ADF}">
      <dgm:prSet/>
      <dgm:spPr/>
      <dgm:t>
        <a:bodyPr/>
        <a:lstStyle/>
        <a:p>
          <a:r>
            <a:rPr lang="en-GB"/>
            <a:t>Possible causes </a:t>
          </a:r>
          <a:endParaRPr lang="en-US"/>
        </a:p>
      </dgm:t>
    </dgm:pt>
    <dgm:pt modelId="{32440054-C530-4BA0-AD41-952FD2EE1302}" type="parTrans" cxnId="{2BC5F7FF-9248-4300-8B2B-7057061B6B60}">
      <dgm:prSet/>
      <dgm:spPr/>
      <dgm:t>
        <a:bodyPr/>
        <a:lstStyle/>
        <a:p>
          <a:endParaRPr lang="en-US"/>
        </a:p>
      </dgm:t>
    </dgm:pt>
    <dgm:pt modelId="{CF7648D3-0691-4544-8F46-12F76335B95C}" type="sibTrans" cxnId="{2BC5F7FF-9248-4300-8B2B-7057061B6B60}">
      <dgm:prSet/>
      <dgm:spPr/>
      <dgm:t>
        <a:bodyPr/>
        <a:lstStyle/>
        <a:p>
          <a:endParaRPr lang="en-US"/>
        </a:p>
      </dgm:t>
    </dgm:pt>
    <dgm:pt modelId="{689992F3-15E2-4784-A233-BE594A40852F}">
      <dgm:prSet/>
      <dgm:spPr/>
      <dgm:t>
        <a:bodyPr/>
        <a:lstStyle/>
        <a:p>
          <a:r>
            <a:rPr lang="en-GB"/>
            <a:t>Executive functioning and autism</a:t>
          </a:r>
          <a:endParaRPr lang="en-US"/>
        </a:p>
      </dgm:t>
    </dgm:pt>
    <dgm:pt modelId="{B1B3CC38-B3B9-4017-9EBE-E1D9858BF6F4}" type="parTrans" cxnId="{41AD556F-A8FF-48C9-9C1C-7201B9CD1ADF}">
      <dgm:prSet/>
      <dgm:spPr/>
      <dgm:t>
        <a:bodyPr/>
        <a:lstStyle/>
        <a:p>
          <a:endParaRPr lang="en-US"/>
        </a:p>
      </dgm:t>
    </dgm:pt>
    <dgm:pt modelId="{91E674C2-10DB-4B03-BDD1-D50E6C50F1D0}" type="sibTrans" cxnId="{41AD556F-A8FF-48C9-9C1C-7201B9CD1ADF}">
      <dgm:prSet/>
      <dgm:spPr/>
      <dgm:t>
        <a:bodyPr/>
        <a:lstStyle/>
        <a:p>
          <a:endParaRPr lang="en-US"/>
        </a:p>
      </dgm:t>
    </dgm:pt>
    <dgm:pt modelId="{0276DB82-6472-45F0-A59A-F3B2C544A932}">
      <dgm:prSet/>
      <dgm:spPr/>
      <dgm:t>
        <a:bodyPr/>
        <a:lstStyle/>
        <a:p>
          <a:r>
            <a:rPr lang="en-GB"/>
            <a:t>Strategies</a:t>
          </a:r>
          <a:endParaRPr lang="en-US"/>
        </a:p>
      </dgm:t>
    </dgm:pt>
    <dgm:pt modelId="{8C81E74C-2082-42CF-A1F0-CE62D93C094E}" type="parTrans" cxnId="{C04B1BA7-A19F-41E7-B888-145A910D0F15}">
      <dgm:prSet/>
      <dgm:spPr/>
      <dgm:t>
        <a:bodyPr/>
        <a:lstStyle/>
        <a:p>
          <a:endParaRPr lang="en-US"/>
        </a:p>
      </dgm:t>
    </dgm:pt>
    <dgm:pt modelId="{04153161-618F-497E-9110-C22C52204845}" type="sibTrans" cxnId="{C04B1BA7-A19F-41E7-B888-145A910D0F15}">
      <dgm:prSet/>
      <dgm:spPr/>
      <dgm:t>
        <a:bodyPr/>
        <a:lstStyle/>
        <a:p>
          <a:endParaRPr lang="en-US"/>
        </a:p>
      </dgm:t>
    </dgm:pt>
    <dgm:pt modelId="{5532D33A-0855-47AC-B60D-C35B3CA36281}">
      <dgm:prSet/>
      <dgm:spPr/>
      <dgm:t>
        <a:bodyPr/>
        <a:lstStyle/>
        <a:p>
          <a:r>
            <a:rPr lang="en-GB"/>
            <a:t>Discussion</a:t>
          </a:r>
          <a:endParaRPr lang="en-US"/>
        </a:p>
      </dgm:t>
    </dgm:pt>
    <dgm:pt modelId="{A399D224-3EDE-4A49-A50B-3B27C25A5B72}" type="parTrans" cxnId="{8D7ADF7A-EB90-4686-BF1F-67277FCBFD6E}">
      <dgm:prSet/>
      <dgm:spPr/>
      <dgm:t>
        <a:bodyPr/>
        <a:lstStyle/>
        <a:p>
          <a:endParaRPr lang="en-US"/>
        </a:p>
      </dgm:t>
    </dgm:pt>
    <dgm:pt modelId="{36384845-DBA5-4280-A2DA-68103047243E}" type="sibTrans" cxnId="{8D7ADF7A-EB90-4686-BF1F-67277FCBFD6E}">
      <dgm:prSet/>
      <dgm:spPr/>
      <dgm:t>
        <a:bodyPr/>
        <a:lstStyle/>
        <a:p>
          <a:endParaRPr lang="en-US"/>
        </a:p>
      </dgm:t>
    </dgm:pt>
    <dgm:pt modelId="{06AF37DD-5BBF-421D-9060-053486706EE7}" type="pres">
      <dgm:prSet presAssocID="{75EFC0B0-DF05-4698-ABCB-9BC1778C4467}" presName="linear" presStyleCnt="0">
        <dgm:presLayoutVars>
          <dgm:animLvl val="lvl"/>
          <dgm:resizeHandles val="exact"/>
        </dgm:presLayoutVars>
      </dgm:prSet>
      <dgm:spPr/>
    </dgm:pt>
    <dgm:pt modelId="{EC9AF120-EF35-4B76-AE87-AC311BE4439E}" type="pres">
      <dgm:prSet presAssocID="{084A3671-FDA7-49E2-A4E7-75C28C626ADB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AFF1BD3F-F6B8-4EB3-8935-41F6E34FA01A}" type="pres">
      <dgm:prSet presAssocID="{3DAB99D7-D694-45DB-8E03-E8C5105F4603}" presName="spacer" presStyleCnt="0"/>
      <dgm:spPr/>
    </dgm:pt>
    <dgm:pt modelId="{ED5A118D-193B-4726-A631-A5879BFC0C33}" type="pres">
      <dgm:prSet presAssocID="{D889E929-A6E5-4C35-9370-008C34A588A0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F7CBB04B-C32E-4AF4-AD3E-FEBA930BDCA6}" type="pres">
      <dgm:prSet presAssocID="{B8D77877-BD8B-4E59-8EFF-AD31ED316996}" presName="spacer" presStyleCnt="0"/>
      <dgm:spPr/>
    </dgm:pt>
    <dgm:pt modelId="{4BD6582D-D2CB-40AA-BF21-68DCD136DFD7}" type="pres">
      <dgm:prSet presAssocID="{85BCD6B5-AE30-439A-815F-5BBDFC569407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148C6EBC-1BA2-4EFC-B784-906E0DC5A531}" type="pres">
      <dgm:prSet presAssocID="{D1ED48E3-2F1A-4887-B8E0-3E5F2629C59C}" presName="spacer" presStyleCnt="0"/>
      <dgm:spPr/>
    </dgm:pt>
    <dgm:pt modelId="{692D2A37-E30E-4E4F-A994-4D1BFA11092B}" type="pres">
      <dgm:prSet presAssocID="{2AE26083-A562-4340-8CDC-3B85E2763ADF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C581EECF-8588-4B9C-98E8-12652BD82221}" type="pres">
      <dgm:prSet presAssocID="{CF7648D3-0691-4544-8F46-12F76335B95C}" presName="spacer" presStyleCnt="0"/>
      <dgm:spPr/>
    </dgm:pt>
    <dgm:pt modelId="{B4F8CB24-F9BE-4478-9BD1-2E03BB85F431}" type="pres">
      <dgm:prSet presAssocID="{689992F3-15E2-4784-A233-BE594A40852F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D1445518-64A2-46A8-8625-FB439C7E057E}" type="pres">
      <dgm:prSet presAssocID="{91E674C2-10DB-4B03-BDD1-D50E6C50F1D0}" presName="spacer" presStyleCnt="0"/>
      <dgm:spPr/>
    </dgm:pt>
    <dgm:pt modelId="{BCE4A925-D9AE-4E06-BD15-6958B33BC0C3}" type="pres">
      <dgm:prSet presAssocID="{0276DB82-6472-45F0-A59A-F3B2C544A932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9F9AB379-824C-4885-B274-D1071DCDAE23}" type="pres">
      <dgm:prSet presAssocID="{04153161-618F-497E-9110-C22C52204845}" presName="spacer" presStyleCnt="0"/>
      <dgm:spPr/>
    </dgm:pt>
    <dgm:pt modelId="{7BBB70E1-962E-45B0-BCA9-2EEEE15B9604}" type="pres">
      <dgm:prSet presAssocID="{5532D33A-0855-47AC-B60D-C35B3CA36281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450A441A-A2B2-46A0-8E0F-623F783E7CF1}" type="presOf" srcId="{5532D33A-0855-47AC-B60D-C35B3CA36281}" destId="{7BBB70E1-962E-45B0-BCA9-2EEEE15B9604}" srcOrd="0" destOrd="0" presId="urn:microsoft.com/office/officeart/2005/8/layout/vList2"/>
    <dgm:cxn modelId="{4B1D6E1B-7136-4F77-9218-323A20EAD02F}" type="presOf" srcId="{D889E929-A6E5-4C35-9370-008C34A588A0}" destId="{ED5A118D-193B-4726-A631-A5879BFC0C33}" srcOrd="0" destOrd="0" presId="urn:microsoft.com/office/officeart/2005/8/layout/vList2"/>
    <dgm:cxn modelId="{E8BA3E3C-E822-4F97-8DFE-E7EFDDBCB352}" type="presOf" srcId="{75EFC0B0-DF05-4698-ABCB-9BC1778C4467}" destId="{06AF37DD-5BBF-421D-9060-053486706EE7}" srcOrd="0" destOrd="0" presId="urn:microsoft.com/office/officeart/2005/8/layout/vList2"/>
    <dgm:cxn modelId="{80C57D5E-8948-4EA2-9E41-C878A17F40BE}" type="presOf" srcId="{85BCD6B5-AE30-439A-815F-5BBDFC569407}" destId="{4BD6582D-D2CB-40AA-BF21-68DCD136DFD7}" srcOrd="0" destOrd="0" presId="urn:microsoft.com/office/officeart/2005/8/layout/vList2"/>
    <dgm:cxn modelId="{C1A8BD67-C09C-4768-A0AD-525AD57C715E}" srcId="{75EFC0B0-DF05-4698-ABCB-9BC1778C4467}" destId="{85BCD6B5-AE30-439A-815F-5BBDFC569407}" srcOrd="2" destOrd="0" parTransId="{3E55C44E-E4E0-489E-8A38-666AA43B69AD}" sibTransId="{D1ED48E3-2F1A-4887-B8E0-3E5F2629C59C}"/>
    <dgm:cxn modelId="{8233874D-5D2C-4073-830D-22435F2252C3}" type="presOf" srcId="{0276DB82-6472-45F0-A59A-F3B2C544A932}" destId="{BCE4A925-D9AE-4E06-BD15-6958B33BC0C3}" srcOrd="0" destOrd="0" presId="urn:microsoft.com/office/officeart/2005/8/layout/vList2"/>
    <dgm:cxn modelId="{41AD556F-A8FF-48C9-9C1C-7201B9CD1ADF}" srcId="{75EFC0B0-DF05-4698-ABCB-9BC1778C4467}" destId="{689992F3-15E2-4784-A233-BE594A40852F}" srcOrd="4" destOrd="0" parTransId="{B1B3CC38-B3B9-4017-9EBE-E1D9858BF6F4}" sibTransId="{91E674C2-10DB-4B03-BDD1-D50E6C50F1D0}"/>
    <dgm:cxn modelId="{6F4DE955-771F-4BF9-842C-A32D82C58A52}" type="presOf" srcId="{084A3671-FDA7-49E2-A4E7-75C28C626ADB}" destId="{EC9AF120-EF35-4B76-AE87-AC311BE4439E}" srcOrd="0" destOrd="0" presId="urn:microsoft.com/office/officeart/2005/8/layout/vList2"/>
    <dgm:cxn modelId="{6AE75778-6948-4142-A2C6-D1DA2E8E42F3}" srcId="{75EFC0B0-DF05-4698-ABCB-9BC1778C4467}" destId="{084A3671-FDA7-49E2-A4E7-75C28C626ADB}" srcOrd="0" destOrd="0" parTransId="{F66D3EDA-1ECB-4ED7-9A91-7CC4F100BD62}" sibTransId="{3DAB99D7-D694-45DB-8E03-E8C5105F4603}"/>
    <dgm:cxn modelId="{8D7ADF7A-EB90-4686-BF1F-67277FCBFD6E}" srcId="{75EFC0B0-DF05-4698-ABCB-9BC1778C4467}" destId="{5532D33A-0855-47AC-B60D-C35B3CA36281}" srcOrd="6" destOrd="0" parTransId="{A399D224-3EDE-4A49-A50B-3B27C25A5B72}" sibTransId="{36384845-DBA5-4280-A2DA-68103047243E}"/>
    <dgm:cxn modelId="{6263A0A3-FB63-44B6-9A4F-5C8E01F4AA0E}" type="presOf" srcId="{689992F3-15E2-4784-A233-BE594A40852F}" destId="{B4F8CB24-F9BE-4478-9BD1-2E03BB85F431}" srcOrd="0" destOrd="0" presId="urn:microsoft.com/office/officeart/2005/8/layout/vList2"/>
    <dgm:cxn modelId="{C04B1BA7-A19F-41E7-B888-145A910D0F15}" srcId="{75EFC0B0-DF05-4698-ABCB-9BC1778C4467}" destId="{0276DB82-6472-45F0-A59A-F3B2C544A932}" srcOrd="5" destOrd="0" parTransId="{8C81E74C-2082-42CF-A1F0-CE62D93C094E}" sibTransId="{04153161-618F-497E-9110-C22C52204845}"/>
    <dgm:cxn modelId="{2EC173D4-860B-4003-8058-E76B8EAA1D20}" type="presOf" srcId="{2AE26083-A562-4340-8CDC-3B85E2763ADF}" destId="{692D2A37-E30E-4E4F-A994-4D1BFA11092B}" srcOrd="0" destOrd="0" presId="urn:microsoft.com/office/officeart/2005/8/layout/vList2"/>
    <dgm:cxn modelId="{E89BCAF1-DE65-479F-9D80-B603614E3CC7}" srcId="{75EFC0B0-DF05-4698-ABCB-9BC1778C4467}" destId="{D889E929-A6E5-4C35-9370-008C34A588A0}" srcOrd="1" destOrd="0" parTransId="{EC374D4C-39A7-4FFC-A16F-63BC279BB0D2}" sibTransId="{B8D77877-BD8B-4E59-8EFF-AD31ED316996}"/>
    <dgm:cxn modelId="{2BC5F7FF-9248-4300-8B2B-7057061B6B60}" srcId="{75EFC0B0-DF05-4698-ABCB-9BC1778C4467}" destId="{2AE26083-A562-4340-8CDC-3B85E2763ADF}" srcOrd="3" destOrd="0" parTransId="{32440054-C530-4BA0-AD41-952FD2EE1302}" sibTransId="{CF7648D3-0691-4544-8F46-12F76335B95C}"/>
    <dgm:cxn modelId="{D84FB30A-8F44-4A3F-A043-3F2EB82C592B}" type="presParOf" srcId="{06AF37DD-5BBF-421D-9060-053486706EE7}" destId="{EC9AF120-EF35-4B76-AE87-AC311BE4439E}" srcOrd="0" destOrd="0" presId="urn:microsoft.com/office/officeart/2005/8/layout/vList2"/>
    <dgm:cxn modelId="{A83C02DD-6929-4AF5-B1E1-4A428D986287}" type="presParOf" srcId="{06AF37DD-5BBF-421D-9060-053486706EE7}" destId="{AFF1BD3F-F6B8-4EB3-8935-41F6E34FA01A}" srcOrd="1" destOrd="0" presId="urn:microsoft.com/office/officeart/2005/8/layout/vList2"/>
    <dgm:cxn modelId="{D6FE433C-FFAA-4E3A-BE29-FA5CE33AEDAD}" type="presParOf" srcId="{06AF37DD-5BBF-421D-9060-053486706EE7}" destId="{ED5A118D-193B-4726-A631-A5879BFC0C33}" srcOrd="2" destOrd="0" presId="urn:microsoft.com/office/officeart/2005/8/layout/vList2"/>
    <dgm:cxn modelId="{B8BF5A57-9033-4AE2-A611-F97C08DDD4F9}" type="presParOf" srcId="{06AF37DD-5BBF-421D-9060-053486706EE7}" destId="{F7CBB04B-C32E-4AF4-AD3E-FEBA930BDCA6}" srcOrd="3" destOrd="0" presId="urn:microsoft.com/office/officeart/2005/8/layout/vList2"/>
    <dgm:cxn modelId="{42B25960-47F7-44F9-8840-3BC337A3BC5B}" type="presParOf" srcId="{06AF37DD-5BBF-421D-9060-053486706EE7}" destId="{4BD6582D-D2CB-40AA-BF21-68DCD136DFD7}" srcOrd="4" destOrd="0" presId="urn:microsoft.com/office/officeart/2005/8/layout/vList2"/>
    <dgm:cxn modelId="{B02F0BB5-2957-487F-80B6-27C27EAEC9CB}" type="presParOf" srcId="{06AF37DD-5BBF-421D-9060-053486706EE7}" destId="{148C6EBC-1BA2-4EFC-B784-906E0DC5A531}" srcOrd="5" destOrd="0" presId="urn:microsoft.com/office/officeart/2005/8/layout/vList2"/>
    <dgm:cxn modelId="{6A3869F5-10C7-4D9B-A3D1-F03C5FF72BC5}" type="presParOf" srcId="{06AF37DD-5BBF-421D-9060-053486706EE7}" destId="{692D2A37-E30E-4E4F-A994-4D1BFA11092B}" srcOrd="6" destOrd="0" presId="urn:microsoft.com/office/officeart/2005/8/layout/vList2"/>
    <dgm:cxn modelId="{14225BED-5716-4C34-AF03-FE6308602D3C}" type="presParOf" srcId="{06AF37DD-5BBF-421D-9060-053486706EE7}" destId="{C581EECF-8588-4B9C-98E8-12652BD82221}" srcOrd="7" destOrd="0" presId="urn:microsoft.com/office/officeart/2005/8/layout/vList2"/>
    <dgm:cxn modelId="{5960EC08-444A-4AF3-945D-B14A99182589}" type="presParOf" srcId="{06AF37DD-5BBF-421D-9060-053486706EE7}" destId="{B4F8CB24-F9BE-4478-9BD1-2E03BB85F431}" srcOrd="8" destOrd="0" presId="urn:microsoft.com/office/officeart/2005/8/layout/vList2"/>
    <dgm:cxn modelId="{BB923A09-1E9D-454D-84FD-85C8356D9F6E}" type="presParOf" srcId="{06AF37DD-5BBF-421D-9060-053486706EE7}" destId="{D1445518-64A2-46A8-8625-FB439C7E057E}" srcOrd="9" destOrd="0" presId="urn:microsoft.com/office/officeart/2005/8/layout/vList2"/>
    <dgm:cxn modelId="{C9CA5C98-5385-4080-B4FB-15954D382EEA}" type="presParOf" srcId="{06AF37DD-5BBF-421D-9060-053486706EE7}" destId="{BCE4A925-D9AE-4E06-BD15-6958B33BC0C3}" srcOrd="10" destOrd="0" presId="urn:microsoft.com/office/officeart/2005/8/layout/vList2"/>
    <dgm:cxn modelId="{DC7BDA8B-5010-437B-87CC-CF247AC356DB}" type="presParOf" srcId="{06AF37DD-5BBF-421D-9060-053486706EE7}" destId="{9F9AB379-824C-4885-B274-D1071DCDAE23}" srcOrd="11" destOrd="0" presId="urn:microsoft.com/office/officeart/2005/8/layout/vList2"/>
    <dgm:cxn modelId="{9F439D9F-00B3-48A0-8CD6-16D79FF8DEB9}" type="presParOf" srcId="{06AF37DD-5BBF-421D-9060-053486706EE7}" destId="{7BBB70E1-962E-45B0-BCA9-2EEEE15B9604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BD75CDB-137F-43B1-A8D9-E476D2A668D2}" type="doc">
      <dgm:prSet loTypeId="urn:microsoft.com/office/officeart/2016/7/layout/VerticalSolidActionList" loCatId="List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A14B05D-4847-42CC-B067-D07615B6AB74}">
      <dgm:prSet/>
      <dgm:spPr/>
      <dgm:t>
        <a:bodyPr/>
        <a:lstStyle/>
        <a:p>
          <a:r>
            <a:rPr lang="en-US"/>
            <a:t>Use</a:t>
          </a:r>
        </a:p>
      </dgm:t>
    </dgm:pt>
    <dgm:pt modelId="{1CE9954D-79E1-4CF6-BDD8-BB150579B8EA}" type="parTrans" cxnId="{9FDCADCF-51D4-4EFA-9ABC-66EE4F9A0E30}">
      <dgm:prSet/>
      <dgm:spPr/>
      <dgm:t>
        <a:bodyPr/>
        <a:lstStyle/>
        <a:p>
          <a:endParaRPr lang="en-US"/>
        </a:p>
      </dgm:t>
    </dgm:pt>
    <dgm:pt modelId="{8D4A3B5F-1933-4BE7-BD4D-8CDF8D69BB2D}" type="sibTrans" cxnId="{9FDCADCF-51D4-4EFA-9ABC-66EE4F9A0E30}">
      <dgm:prSet/>
      <dgm:spPr/>
      <dgm:t>
        <a:bodyPr/>
        <a:lstStyle/>
        <a:p>
          <a:endParaRPr lang="en-US"/>
        </a:p>
      </dgm:t>
    </dgm:pt>
    <dgm:pt modelId="{383D79D6-EA68-4ADB-AC3E-6A74594076B1}">
      <dgm:prSet/>
      <dgm:spPr/>
      <dgm:t>
        <a:bodyPr/>
        <a:lstStyle/>
        <a:p>
          <a:r>
            <a:rPr lang="en-US"/>
            <a:t>Use colour coding to help organise</a:t>
          </a:r>
        </a:p>
      </dgm:t>
    </dgm:pt>
    <dgm:pt modelId="{7D6264E1-B2E6-44A1-8ACC-3D31A17A6D1E}" type="parTrans" cxnId="{95966089-B8EE-40FD-9CFF-1F2139078AC9}">
      <dgm:prSet/>
      <dgm:spPr/>
      <dgm:t>
        <a:bodyPr/>
        <a:lstStyle/>
        <a:p>
          <a:endParaRPr lang="en-US"/>
        </a:p>
      </dgm:t>
    </dgm:pt>
    <dgm:pt modelId="{8874C63E-D24A-4B8B-9AA4-D39D7A6903F5}" type="sibTrans" cxnId="{95966089-B8EE-40FD-9CFF-1F2139078AC9}">
      <dgm:prSet/>
      <dgm:spPr/>
      <dgm:t>
        <a:bodyPr/>
        <a:lstStyle/>
        <a:p>
          <a:endParaRPr lang="en-US"/>
        </a:p>
      </dgm:t>
    </dgm:pt>
    <dgm:pt modelId="{EF562FF2-CE2E-47AA-8AE4-AE457F8580E3}">
      <dgm:prSet/>
      <dgm:spPr/>
      <dgm:t>
        <a:bodyPr/>
        <a:lstStyle/>
        <a:p>
          <a:r>
            <a:rPr lang="en-US"/>
            <a:t>Build in</a:t>
          </a:r>
        </a:p>
      </dgm:t>
    </dgm:pt>
    <dgm:pt modelId="{A85411F5-EC61-4A0F-9BB9-57AFB389A837}" type="parTrans" cxnId="{E3E6B52D-0B7D-4E33-83F0-B1A6A5C1A43B}">
      <dgm:prSet/>
      <dgm:spPr/>
      <dgm:t>
        <a:bodyPr/>
        <a:lstStyle/>
        <a:p>
          <a:endParaRPr lang="en-US"/>
        </a:p>
      </dgm:t>
    </dgm:pt>
    <dgm:pt modelId="{2E1745DC-5BEE-4404-B13E-EC3325227AD5}" type="sibTrans" cxnId="{E3E6B52D-0B7D-4E33-83F0-B1A6A5C1A43B}">
      <dgm:prSet/>
      <dgm:spPr/>
      <dgm:t>
        <a:bodyPr/>
        <a:lstStyle/>
        <a:p>
          <a:endParaRPr lang="en-US"/>
        </a:p>
      </dgm:t>
    </dgm:pt>
    <dgm:pt modelId="{CD384146-8229-48A8-BE3E-FF8BF5645805}">
      <dgm:prSet/>
      <dgm:spPr/>
      <dgm:t>
        <a:bodyPr/>
        <a:lstStyle/>
        <a:p>
          <a:r>
            <a:rPr lang="en-US"/>
            <a:t>Build in extra time to manage change or transitions</a:t>
          </a:r>
        </a:p>
      </dgm:t>
    </dgm:pt>
    <dgm:pt modelId="{F7FC8EF9-7909-4685-BAD6-990DC6CA1F9A}" type="parTrans" cxnId="{13EBCBD7-6E4F-44D7-98D1-0002299AB651}">
      <dgm:prSet/>
      <dgm:spPr/>
      <dgm:t>
        <a:bodyPr/>
        <a:lstStyle/>
        <a:p>
          <a:endParaRPr lang="en-US"/>
        </a:p>
      </dgm:t>
    </dgm:pt>
    <dgm:pt modelId="{F1D7D92F-DA67-4A72-BE9C-527C312220AF}" type="sibTrans" cxnId="{13EBCBD7-6E4F-44D7-98D1-0002299AB651}">
      <dgm:prSet/>
      <dgm:spPr/>
      <dgm:t>
        <a:bodyPr/>
        <a:lstStyle/>
        <a:p>
          <a:endParaRPr lang="en-US"/>
        </a:p>
      </dgm:t>
    </dgm:pt>
    <dgm:pt modelId="{C94CC8F6-BEBD-4EBF-AF7B-4F11FD441311}">
      <dgm:prSet/>
      <dgm:spPr/>
      <dgm:t>
        <a:bodyPr/>
        <a:lstStyle/>
        <a:p>
          <a:r>
            <a:rPr lang="en-US"/>
            <a:t>Have</a:t>
          </a:r>
        </a:p>
      </dgm:t>
    </dgm:pt>
    <dgm:pt modelId="{E5D285F9-47AA-4E40-A6C0-6EA7AD028B67}" type="parTrans" cxnId="{E518E58A-ADE0-4CC3-994E-49EB7C187E1F}">
      <dgm:prSet/>
      <dgm:spPr/>
      <dgm:t>
        <a:bodyPr/>
        <a:lstStyle/>
        <a:p>
          <a:endParaRPr lang="en-US"/>
        </a:p>
      </dgm:t>
    </dgm:pt>
    <dgm:pt modelId="{98B223E1-10FE-42F9-9418-89C7ABC853D8}" type="sibTrans" cxnId="{E518E58A-ADE0-4CC3-994E-49EB7C187E1F}">
      <dgm:prSet/>
      <dgm:spPr/>
      <dgm:t>
        <a:bodyPr/>
        <a:lstStyle/>
        <a:p>
          <a:endParaRPr lang="en-US"/>
        </a:p>
      </dgm:t>
    </dgm:pt>
    <dgm:pt modelId="{B70E4880-0DF8-4699-8A57-DBF05071F262}">
      <dgm:prSet/>
      <dgm:spPr/>
      <dgm:t>
        <a:bodyPr/>
        <a:lstStyle/>
        <a:p>
          <a:r>
            <a:rPr lang="en-US"/>
            <a:t>Have a set place for items</a:t>
          </a:r>
        </a:p>
      </dgm:t>
    </dgm:pt>
    <dgm:pt modelId="{7D527154-644C-455E-8E31-6C632B0820BA}" type="parTrans" cxnId="{5490CCFC-8BC6-491A-92F9-9CB6F7BC789B}">
      <dgm:prSet/>
      <dgm:spPr/>
      <dgm:t>
        <a:bodyPr/>
        <a:lstStyle/>
        <a:p>
          <a:endParaRPr lang="en-US"/>
        </a:p>
      </dgm:t>
    </dgm:pt>
    <dgm:pt modelId="{0578527C-F3E3-4FCE-A5B0-2327A32DEC94}" type="sibTrans" cxnId="{5490CCFC-8BC6-491A-92F9-9CB6F7BC789B}">
      <dgm:prSet/>
      <dgm:spPr/>
      <dgm:t>
        <a:bodyPr/>
        <a:lstStyle/>
        <a:p>
          <a:endParaRPr lang="en-US"/>
        </a:p>
      </dgm:t>
    </dgm:pt>
    <dgm:pt modelId="{C4CD4795-8520-4A0F-BF97-21C2280E5521}">
      <dgm:prSet/>
      <dgm:spPr/>
      <dgm:t>
        <a:bodyPr/>
        <a:lstStyle/>
        <a:p>
          <a:r>
            <a:rPr lang="en-US"/>
            <a:t>Write down</a:t>
          </a:r>
        </a:p>
      </dgm:t>
    </dgm:pt>
    <dgm:pt modelId="{7B8AE579-9551-4A95-94E5-9FDCB7D16B9E}" type="parTrans" cxnId="{2288FAA5-B6A1-41C7-B2BE-577EE18DD2FD}">
      <dgm:prSet/>
      <dgm:spPr/>
      <dgm:t>
        <a:bodyPr/>
        <a:lstStyle/>
        <a:p>
          <a:endParaRPr lang="en-US"/>
        </a:p>
      </dgm:t>
    </dgm:pt>
    <dgm:pt modelId="{F8B0FAEF-7638-45B8-A2E9-1C402084FA68}" type="sibTrans" cxnId="{2288FAA5-B6A1-41C7-B2BE-577EE18DD2FD}">
      <dgm:prSet/>
      <dgm:spPr/>
      <dgm:t>
        <a:bodyPr/>
        <a:lstStyle/>
        <a:p>
          <a:endParaRPr lang="en-US"/>
        </a:p>
      </dgm:t>
    </dgm:pt>
    <dgm:pt modelId="{D31B2C67-C6A1-481B-9D27-702C65635995}">
      <dgm:prSet/>
      <dgm:spPr/>
      <dgm:t>
        <a:bodyPr/>
        <a:lstStyle/>
        <a:p>
          <a:r>
            <a:rPr lang="en-US"/>
            <a:t>Write down dates in a diary or calender</a:t>
          </a:r>
        </a:p>
      </dgm:t>
    </dgm:pt>
    <dgm:pt modelId="{A5DA48F8-23E6-4D6E-9130-2C33440BF9FC}" type="parTrans" cxnId="{D3F4FF14-406E-40BE-A2CD-CC5ED4B658B1}">
      <dgm:prSet/>
      <dgm:spPr/>
      <dgm:t>
        <a:bodyPr/>
        <a:lstStyle/>
        <a:p>
          <a:endParaRPr lang="en-US"/>
        </a:p>
      </dgm:t>
    </dgm:pt>
    <dgm:pt modelId="{EC84B2B7-98A4-4C45-896F-DF2B526A6F2C}" type="sibTrans" cxnId="{D3F4FF14-406E-40BE-A2CD-CC5ED4B658B1}">
      <dgm:prSet/>
      <dgm:spPr/>
      <dgm:t>
        <a:bodyPr/>
        <a:lstStyle/>
        <a:p>
          <a:endParaRPr lang="en-US"/>
        </a:p>
      </dgm:t>
    </dgm:pt>
    <dgm:pt modelId="{AA35D39D-D417-416E-8B3D-19B146DE8F66}">
      <dgm:prSet/>
      <dgm:spPr/>
      <dgm:t>
        <a:bodyPr/>
        <a:lstStyle/>
        <a:p>
          <a:r>
            <a:rPr lang="en-US"/>
            <a:t>Have</a:t>
          </a:r>
        </a:p>
      </dgm:t>
    </dgm:pt>
    <dgm:pt modelId="{0881E276-BE58-4074-8DFD-4580FC6204BC}" type="parTrans" cxnId="{42BD8068-AC97-4709-9823-5A4F777B7AB7}">
      <dgm:prSet/>
      <dgm:spPr/>
      <dgm:t>
        <a:bodyPr/>
        <a:lstStyle/>
        <a:p>
          <a:endParaRPr lang="en-US"/>
        </a:p>
      </dgm:t>
    </dgm:pt>
    <dgm:pt modelId="{D310FDD5-F15D-4302-9CF2-5E43A7EF1EE6}" type="sibTrans" cxnId="{42BD8068-AC97-4709-9823-5A4F777B7AB7}">
      <dgm:prSet/>
      <dgm:spPr/>
      <dgm:t>
        <a:bodyPr/>
        <a:lstStyle/>
        <a:p>
          <a:endParaRPr lang="en-US"/>
        </a:p>
      </dgm:t>
    </dgm:pt>
    <dgm:pt modelId="{A119FE88-74B2-4466-9E31-A404C10E9487}">
      <dgm:prSet/>
      <dgm:spPr/>
      <dgm:t>
        <a:bodyPr/>
        <a:lstStyle/>
        <a:p>
          <a:r>
            <a:rPr lang="en-US" dirty="0"/>
            <a:t>Have a checklist </a:t>
          </a:r>
        </a:p>
      </dgm:t>
    </dgm:pt>
    <dgm:pt modelId="{2830DA08-F0AF-42D9-A209-D814F98311C2}" type="parTrans" cxnId="{238B6BE9-0AD2-4638-A2B8-0243A1E936C0}">
      <dgm:prSet/>
      <dgm:spPr/>
      <dgm:t>
        <a:bodyPr/>
        <a:lstStyle/>
        <a:p>
          <a:endParaRPr lang="en-US"/>
        </a:p>
      </dgm:t>
    </dgm:pt>
    <dgm:pt modelId="{3141C622-43A9-449E-9B3F-FDE8880E8DDF}" type="sibTrans" cxnId="{238B6BE9-0AD2-4638-A2B8-0243A1E936C0}">
      <dgm:prSet/>
      <dgm:spPr/>
      <dgm:t>
        <a:bodyPr/>
        <a:lstStyle/>
        <a:p>
          <a:endParaRPr lang="en-US"/>
        </a:p>
      </dgm:t>
    </dgm:pt>
    <dgm:pt modelId="{5EC203F0-F0E0-4A58-8633-BD87D7AC0D4C}" type="pres">
      <dgm:prSet presAssocID="{9BD75CDB-137F-43B1-A8D9-E476D2A668D2}" presName="Name0" presStyleCnt="0">
        <dgm:presLayoutVars>
          <dgm:dir/>
          <dgm:animLvl val="lvl"/>
          <dgm:resizeHandles val="exact"/>
        </dgm:presLayoutVars>
      </dgm:prSet>
      <dgm:spPr/>
    </dgm:pt>
    <dgm:pt modelId="{74E1F6A0-6FDA-4656-BF1E-3548674A1138}" type="pres">
      <dgm:prSet presAssocID="{8A14B05D-4847-42CC-B067-D07615B6AB74}" presName="linNode" presStyleCnt="0"/>
      <dgm:spPr/>
    </dgm:pt>
    <dgm:pt modelId="{D6622F71-79B0-411F-A5E8-E36D6A34F96F}" type="pres">
      <dgm:prSet presAssocID="{8A14B05D-4847-42CC-B067-D07615B6AB74}" presName="parentText" presStyleLbl="alignNode1" presStyleIdx="0" presStyleCnt="5">
        <dgm:presLayoutVars>
          <dgm:chMax val="1"/>
          <dgm:bulletEnabled/>
        </dgm:presLayoutVars>
      </dgm:prSet>
      <dgm:spPr/>
    </dgm:pt>
    <dgm:pt modelId="{580E26B0-7A5D-4318-8F2D-CAEFC8501A38}" type="pres">
      <dgm:prSet presAssocID="{8A14B05D-4847-42CC-B067-D07615B6AB74}" presName="descendantText" presStyleLbl="alignAccFollowNode1" presStyleIdx="0" presStyleCnt="5">
        <dgm:presLayoutVars>
          <dgm:bulletEnabled/>
        </dgm:presLayoutVars>
      </dgm:prSet>
      <dgm:spPr/>
    </dgm:pt>
    <dgm:pt modelId="{AF3D29EB-B5E8-476F-A8C5-344E8701EF0A}" type="pres">
      <dgm:prSet presAssocID="{8D4A3B5F-1933-4BE7-BD4D-8CDF8D69BB2D}" presName="sp" presStyleCnt="0"/>
      <dgm:spPr/>
    </dgm:pt>
    <dgm:pt modelId="{A0E602F3-2AF3-4320-8C14-A813471A2D31}" type="pres">
      <dgm:prSet presAssocID="{EF562FF2-CE2E-47AA-8AE4-AE457F8580E3}" presName="linNode" presStyleCnt="0"/>
      <dgm:spPr/>
    </dgm:pt>
    <dgm:pt modelId="{FE2DE486-0458-4DF7-8083-52D9A2A51966}" type="pres">
      <dgm:prSet presAssocID="{EF562FF2-CE2E-47AA-8AE4-AE457F8580E3}" presName="parentText" presStyleLbl="alignNode1" presStyleIdx="1" presStyleCnt="5">
        <dgm:presLayoutVars>
          <dgm:chMax val="1"/>
          <dgm:bulletEnabled/>
        </dgm:presLayoutVars>
      </dgm:prSet>
      <dgm:spPr/>
    </dgm:pt>
    <dgm:pt modelId="{532B6FE6-7DD5-4DF0-9183-4B4ACD0320F6}" type="pres">
      <dgm:prSet presAssocID="{EF562FF2-CE2E-47AA-8AE4-AE457F8580E3}" presName="descendantText" presStyleLbl="alignAccFollowNode1" presStyleIdx="1" presStyleCnt="5">
        <dgm:presLayoutVars>
          <dgm:bulletEnabled/>
        </dgm:presLayoutVars>
      </dgm:prSet>
      <dgm:spPr/>
    </dgm:pt>
    <dgm:pt modelId="{54F2FF57-AE10-46A6-A4CE-B73864AABC5B}" type="pres">
      <dgm:prSet presAssocID="{2E1745DC-5BEE-4404-B13E-EC3325227AD5}" presName="sp" presStyleCnt="0"/>
      <dgm:spPr/>
    </dgm:pt>
    <dgm:pt modelId="{39B45425-E3EF-4D78-B7E9-D6D0C2A47E4E}" type="pres">
      <dgm:prSet presAssocID="{C94CC8F6-BEBD-4EBF-AF7B-4F11FD441311}" presName="linNode" presStyleCnt="0"/>
      <dgm:spPr/>
    </dgm:pt>
    <dgm:pt modelId="{B3AD3F80-A9F5-41CA-9CF3-790EA253B95A}" type="pres">
      <dgm:prSet presAssocID="{C94CC8F6-BEBD-4EBF-AF7B-4F11FD441311}" presName="parentText" presStyleLbl="alignNode1" presStyleIdx="2" presStyleCnt="5">
        <dgm:presLayoutVars>
          <dgm:chMax val="1"/>
          <dgm:bulletEnabled/>
        </dgm:presLayoutVars>
      </dgm:prSet>
      <dgm:spPr/>
    </dgm:pt>
    <dgm:pt modelId="{7B91A4E7-53B4-4671-BB61-D65724AD7307}" type="pres">
      <dgm:prSet presAssocID="{C94CC8F6-BEBD-4EBF-AF7B-4F11FD441311}" presName="descendantText" presStyleLbl="alignAccFollowNode1" presStyleIdx="2" presStyleCnt="5">
        <dgm:presLayoutVars>
          <dgm:bulletEnabled/>
        </dgm:presLayoutVars>
      </dgm:prSet>
      <dgm:spPr/>
    </dgm:pt>
    <dgm:pt modelId="{1ACBB7AF-0852-49DD-8532-B4ED3204B372}" type="pres">
      <dgm:prSet presAssocID="{98B223E1-10FE-42F9-9418-89C7ABC853D8}" presName="sp" presStyleCnt="0"/>
      <dgm:spPr/>
    </dgm:pt>
    <dgm:pt modelId="{AB1BA92D-711F-4F86-B939-B150C0BD68A3}" type="pres">
      <dgm:prSet presAssocID="{C4CD4795-8520-4A0F-BF97-21C2280E5521}" presName="linNode" presStyleCnt="0"/>
      <dgm:spPr/>
    </dgm:pt>
    <dgm:pt modelId="{6F1CA12D-C902-43C1-B98E-724DA8C46B90}" type="pres">
      <dgm:prSet presAssocID="{C4CD4795-8520-4A0F-BF97-21C2280E5521}" presName="parentText" presStyleLbl="alignNode1" presStyleIdx="3" presStyleCnt="5">
        <dgm:presLayoutVars>
          <dgm:chMax val="1"/>
          <dgm:bulletEnabled/>
        </dgm:presLayoutVars>
      </dgm:prSet>
      <dgm:spPr/>
    </dgm:pt>
    <dgm:pt modelId="{D8EDB7D4-5075-4F28-AD00-0A21CED94012}" type="pres">
      <dgm:prSet presAssocID="{C4CD4795-8520-4A0F-BF97-21C2280E5521}" presName="descendantText" presStyleLbl="alignAccFollowNode1" presStyleIdx="3" presStyleCnt="5">
        <dgm:presLayoutVars>
          <dgm:bulletEnabled/>
        </dgm:presLayoutVars>
      </dgm:prSet>
      <dgm:spPr/>
    </dgm:pt>
    <dgm:pt modelId="{6209D9B5-BBB2-4A55-AF47-A6FB1D16B7D0}" type="pres">
      <dgm:prSet presAssocID="{F8B0FAEF-7638-45B8-A2E9-1C402084FA68}" presName="sp" presStyleCnt="0"/>
      <dgm:spPr/>
    </dgm:pt>
    <dgm:pt modelId="{5CEC24B7-5B95-4D4A-8914-7655FA002389}" type="pres">
      <dgm:prSet presAssocID="{AA35D39D-D417-416E-8B3D-19B146DE8F66}" presName="linNode" presStyleCnt="0"/>
      <dgm:spPr/>
    </dgm:pt>
    <dgm:pt modelId="{36202218-67C7-4EBB-B8B5-B256B4C1A6AB}" type="pres">
      <dgm:prSet presAssocID="{AA35D39D-D417-416E-8B3D-19B146DE8F66}" presName="parentText" presStyleLbl="alignNode1" presStyleIdx="4" presStyleCnt="5">
        <dgm:presLayoutVars>
          <dgm:chMax val="1"/>
          <dgm:bulletEnabled/>
        </dgm:presLayoutVars>
      </dgm:prSet>
      <dgm:spPr/>
    </dgm:pt>
    <dgm:pt modelId="{0E918997-E97E-41AC-89E0-C805F9B891A1}" type="pres">
      <dgm:prSet presAssocID="{AA35D39D-D417-416E-8B3D-19B146DE8F66}" presName="descendantText" presStyleLbl="alignAccFollowNode1" presStyleIdx="4" presStyleCnt="5">
        <dgm:presLayoutVars>
          <dgm:bulletEnabled/>
        </dgm:presLayoutVars>
      </dgm:prSet>
      <dgm:spPr/>
    </dgm:pt>
  </dgm:ptLst>
  <dgm:cxnLst>
    <dgm:cxn modelId="{D3F4FF14-406E-40BE-A2CD-CC5ED4B658B1}" srcId="{C4CD4795-8520-4A0F-BF97-21C2280E5521}" destId="{D31B2C67-C6A1-481B-9D27-702C65635995}" srcOrd="0" destOrd="0" parTransId="{A5DA48F8-23E6-4D6E-9130-2C33440BF9FC}" sibTransId="{EC84B2B7-98A4-4C45-896F-DF2B526A6F2C}"/>
    <dgm:cxn modelId="{D465701D-7EEE-4811-95BA-0602FA34C7EB}" type="presOf" srcId="{C4CD4795-8520-4A0F-BF97-21C2280E5521}" destId="{6F1CA12D-C902-43C1-B98E-724DA8C46B90}" srcOrd="0" destOrd="0" presId="urn:microsoft.com/office/officeart/2016/7/layout/VerticalSolidActionList"/>
    <dgm:cxn modelId="{E3E6B52D-0B7D-4E33-83F0-B1A6A5C1A43B}" srcId="{9BD75CDB-137F-43B1-A8D9-E476D2A668D2}" destId="{EF562FF2-CE2E-47AA-8AE4-AE457F8580E3}" srcOrd="1" destOrd="0" parTransId="{A85411F5-EC61-4A0F-9BB9-57AFB389A837}" sibTransId="{2E1745DC-5BEE-4404-B13E-EC3325227AD5}"/>
    <dgm:cxn modelId="{A20A5131-CC72-444E-92E1-F0C9A4C29460}" type="presOf" srcId="{D31B2C67-C6A1-481B-9D27-702C65635995}" destId="{D8EDB7D4-5075-4F28-AD00-0A21CED94012}" srcOrd="0" destOrd="0" presId="urn:microsoft.com/office/officeart/2016/7/layout/VerticalSolidActionList"/>
    <dgm:cxn modelId="{176B0D37-D219-4B46-9152-6C458C621F45}" type="presOf" srcId="{9BD75CDB-137F-43B1-A8D9-E476D2A668D2}" destId="{5EC203F0-F0E0-4A58-8633-BD87D7AC0D4C}" srcOrd="0" destOrd="0" presId="urn:microsoft.com/office/officeart/2016/7/layout/VerticalSolidActionList"/>
    <dgm:cxn modelId="{20D48B45-F799-4017-8299-6E310D209639}" type="presOf" srcId="{A119FE88-74B2-4466-9E31-A404C10E9487}" destId="{0E918997-E97E-41AC-89E0-C805F9B891A1}" srcOrd="0" destOrd="0" presId="urn:microsoft.com/office/officeart/2016/7/layout/VerticalSolidActionList"/>
    <dgm:cxn modelId="{42BD8068-AC97-4709-9823-5A4F777B7AB7}" srcId="{9BD75CDB-137F-43B1-A8D9-E476D2A668D2}" destId="{AA35D39D-D417-416E-8B3D-19B146DE8F66}" srcOrd="4" destOrd="0" parTransId="{0881E276-BE58-4074-8DFD-4580FC6204BC}" sibTransId="{D310FDD5-F15D-4302-9CF2-5E43A7EF1EE6}"/>
    <dgm:cxn modelId="{F776226A-6E13-463C-8980-8884112728FB}" type="presOf" srcId="{B70E4880-0DF8-4699-8A57-DBF05071F262}" destId="{7B91A4E7-53B4-4671-BB61-D65724AD7307}" srcOrd="0" destOrd="0" presId="urn:microsoft.com/office/officeart/2016/7/layout/VerticalSolidActionList"/>
    <dgm:cxn modelId="{37D4AB73-3F84-4073-981F-220CAC719B36}" type="presOf" srcId="{8A14B05D-4847-42CC-B067-D07615B6AB74}" destId="{D6622F71-79B0-411F-A5E8-E36D6A34F96F}" srcOrd="0" destOrd="0" presId="urn:microsoft.com/office/officeart/2016/7/layout/VerticalSolidActionList"/>
    <dgm:cxn modelId="{95966089-B8EE-40FD-9CFF-1F2139078AC9}" srcId="{8A14B05D-4847-42CC-B067-D07615B6AB74}" destId="{383D79D6-EA68-4ADB-AC3E-6A74594076B1}" srcOrd="0" destOrd="0" parTransId="{7D6264E1-B2E6-44A1-8ACC-3D31A17A6D1E}" sibTransId="{8874C63E-D24A-4B8B-9AA4-D39D7A6903F5}"/>
    <dgm:cxn modelId="{E518E58A-ADE0-4CC3-994E-49EB7C187E1F}" srcId="{9BD75CDB-137F-43B1-A8D9-E476D2A668D2}" destId="{C94CC8F6-BEBD-4EBF-AF7B-4F11FD441311}" srcOrd="2" destOrd="0" parTransId="{E5D285F9-47AA-4E40-A6C0-6EA7AD028B67}" sibTransId="{98B223E1-10FE-42F9-9418-89C7ABC853D8}"/>
    <dgm:cxn modelId="{7F4C9E95-3683-44D4-A61F-402CF17388BA}" type="presOf" srcId="{383D79D6-EA68-4ADB-AC3E-6A74594076B1}" destId="{580E26B0-7A5D-4318-8F2D-CAEFC8501A38}" srcOrd="0" destOrd="0" presId="urn:microsoft.com/office/officeart/2016/7/layout/VerticalSolidActionList"/>
    <dgm:cxn modelId="{2288FAA5-B6A1-41C7-B2BE-577EE18DD2FD}" srcId="{9BD75CDB-137F-43B1-A8D9-E476D2A668D2}" destId="{C4CD4795-8520-4A0F-BF97-21C2280E5521}" srcOrd="3" destOrd="0" parTransId="{7B8AE579-9551-4A95-94E5-9FDCB7D16B9E}" sibTransId="{F8B0FAEF-7638-45B8-A2E9-1C402084FA68}"/>
    <dgm:cxn modelId="{B69C9AB8-920A-48C3-B3D5-0DCF9E36AD31}" type="presOf" srcId="{EF562FF2-CE2E-47AA-8AE4-AE457F8580E3}" destId="{FE2DE486-0458-4DF7-8083-52D9A2A51966}" srcOrd="0" destOrd="0" presId="urn:microsoft.com/office/officeart/2016/7/layout/VerticalSolidActionList"/>
    <dgm:cxn modelId="{561938CA-E78C-46DF-9DFB-D116BE1AB5BE}" type="presOf" srcId="{C94CC8F6-BEBD-4EBF-AF7B-4F11FD441311}" destId="{B3AD3F80-A9F5-41CA-9CF3-790EA253B95A}" srcOrd="0" destOrd="0" presId="urn:microsoft.com/office/officeart/2016/7/layout/VerticalSolidActionList"/>
    <dgm:cxn modelId="{9FDCADCF-51D4-4EFA-9ABC-66EE4F9A0E30}" srcId="{9BD75CDB-137F-43B1-A8D9-E476D2A668D2}" destId="{8A14B05D-4847-42CC-B067-D07615B6AB74}" srcOrd="0" destOrd="0" parTransId="{1CE9954D-79E1-4CF6-BDD8-BB150579B8EA}" sibTransId="{8D4A3B5F-1933-4BE7-BD4D-8CDF8D69BB2D}"/>
    <dgm:cxn modelId="{CC6469D2-8AD1-44E0-87F6-418594D612BC}" type="presOf" srcId="{AA35D39D-D417-416E-8B3D-19B146DE8F66}" destId="{36202218-67C7-4EBB-B8B5-B256B4C1A6AB}" srcOrd="0" destOrd="0" presId="urn:microsoft.com/office/officeart/2016/7/layout/VerticalSolidActionList"/>
    <dgm:cxn modelId="{108ABFD4-3E3E-45D1-AF0E-EEB059463144}" type="presOf" srcId="{CD384146-8229-48A8-BE3E-FF8BF5645805}" destId="{532B6FE6-7DD5-4DF0-9183-4B4ACD0320F6}" srcOrd="0" destOrd="0" presId="urn:microsoft.com/office/officeart/2016/7/layout/VerticalSolidActionList"/>
    <dgm:cxn modelId="{13EBCBD7-6E4F-44D7-98D1-0002299AB651}" srcId="{EF562FF2-CE2E-47AA-8AE4-AE457F8580E3}" destId="{CD384146-8229-48A8-BE3E-FF8BF5645805}" srcOrd="0" destOrd="0" parTransId="{F7FC8EF9-7909-4685-BAD6-990DC6CA1F9A}" sibTransId="{F1D7D92F-DA67-4A72-BE9C-527C312220AF}"/>
    <dgm:cxn modelId="{238B6BE9-0AD2-4638-A2B8-0243A1E936C0}" srcId="{AA35D39D-D417-416E-8B3D-19B146DE8F66}" destId="{A119FE88-74B2-4466-9E31-A404C10E9487}" srcOrd="0" destOrd="0" parTransId="{2830DA08-F0AF-42D9-A209-D814F98311C2}" sibTransId="{3141C622-43A9-449E-9B3F-FDE8880E8DDF}"/>
    <dgm:cxn modelId="{5490CCFC-8BC6-491A-92F9-9CB6F7BC789B}" srcId="{C94CC8F6-BEBD-4EBF-AF7B-4F11FD441311}" destId="{B70E4880-0DF8-4699-8A57-DBF05071F262}" srcOrd="0" destOrd="0" parTransId="{7D527154-644C-455E-8E31-6C632B0820BA}" sibTransId="{0578527C-F3E3-4FCE-A5B0-2327A32DEC94}"/>
    <dgm:cxn modelId="{22888172-D658-4944-AB28-DD02736ABD55}" type="presParOf" srcId="{5EC203F0-F0E0-4A58-8633-BD87D7AC0D4C}" destId="{74E1F6A0-6FDA-4656-BF1E-3548674A1138}" srcOrd="0" destOrd="0" presId="urn:microsoft.com/office/officeart/2016/7/layout/VerticalSolidActionList"/>
    <dgm:cxn modelId="{2F1D3B4E-AC84-45DB-A86A-A8B9A962CBC6}" type="presParOf" srcId="{74E1F6A0-6FDA-4656-BF1E-3548674A1138}" destId="{D6622F71-79B0-411F-A5E8-E36D6A34F96F}" srcOrd="0" destOrd="0" presId="urn:microsoft.com/office/officeart/2016/7/layout/VerticalSolidActionList"/>
    <dgm:cxn modelId="{A0E7BAB4-EB4C-4950-ACEB-D89ED62945A0}" type="presParOf" srcId="{74E1F6A0-6FDA-4656-BF1E-3548674A1138}" destId="{580E26B0-7A5D-4318-8F2D-CAEFC8501A38}" srcOrd="1" destOrd="0" presId="urn:microsoft.com/office/officeart/2016/7/layout/VerticalSolidActionList"/>
    <dgm:cxn modelId="{8618E8D5-89E8-4F59-8B52-B6EDD6918579}" type="presParOf" srcId="{5EC203F0-F0E0-4A58-8633-BD87D7AC0D4C}" destId="{AF3D29EB-B5E8-476F-A8C5-344E8701EF0A}" srcOrd="1" destOrd="0" presId="urn:microsoft.com/office/officeart/2016/7/layout/VerticalSolidActionList"/>
    <dgm:cxn modelId="{58D38EED-F007-428B-8299-C177C4386684}" type="presParOf" srcId="{5EC203F0-F0E0-4A58-8633-BD87D7AC0D4C}" destId="{A0E602F3-2AF3-4320-8C14-A813471A2D31}" srcOrd="2" destOrd="0" presId="urn:microsoft.com/office/officeart/2016/7/layout/VerticalSolidActionList"/>
    <dgm:cxn modelId="{2C0D5E3A-EA3A-4FE5-B3EE-8056FA33D32C}" type="presParOf" srcId="{A0E602F3-2AF3-4320-8C14-A813471A2D31}" destId="{FE2DE486-0458-4DF7-8083-52D9A2A51966}" srcOrd="0" destOrd="0" presId="urn:microsoft.com/office/officeart/2016/7/layout/VerticalSolidActionList"/>
    <dgm:cxn modelId="{630D4728-4D07-4A80-82E9-0A12C051848A}" type="presParOf" srcId="{A0E602F3-2AF3-4320-8C14-A813471A2D31}" destId="{532B6FE6-7DD5-4DF0-9183-4B4ACD0320F6}" srcOrd="1" destOrd="0" presId="urn:microsoft.com/office/officeart/2016/7/layout/VerticalSolidActionList"/>
    <dgm:cxn modelId="{7AB59055-8CB0-46E2-8B19-E8AA2B1D3662}" type="presParOf" srcId="{5EC203F0-F0E0-4A58-8633-BD87D7AC0D4C}" destId="{54F2FF57-AE10-46A6-A4CE-B73864AABC5B}" srcOrd="3" destOrd="0" presId="urn:microsoft.com/office/officeart/2016/7/layout/VerticalSolidActionList"/>
    <dgm:cxn modelId="{619B88A1-B328-4297-A219-4A19FE4A8B6E}" type="presParOf" srcId="{5EC203F0-F0E0-4A58-8633-BD87D7AC0D4C}" destId="{39B45425-E3EF-4D78-B7E9-D6D0C2A47E4E}" srcOrd="4" destOrd="0" presId="urn:microsoft.com/office/officeart/2016/7/layout/VerticalSolidActionList"/>
    <dgm:cxn modelId="{C6500522-D8C9-4287-894E-92EE82EB3517}" type="presParOf" srcId="{39B45425-E3EF-4D78-B7E9-D6D0C2A47E4E}" destId="{B3AD3F80-A9F5-41CA-9CF3-790EA253B95A}" srcOrd="0" destOrd="0" presId="urn:microsoft.com/office/officeart/2016/7/layout/VerticalSolidActionList"/>
    <dgm:cxn modelId="{96FB81CB-3B43-4635-9665-6780A9B4499D}" type="presParOf" srcId="{39B45425-E3EF-4D78-B7E9-D6D0C2A47E4E}" destId="{7B91A4E7-53B4-4671-BB61-D65724AD7307}" srcOrd="1" destOrd="0" presId="urn:microsoft.com/office/officeart/2016/7/layout/VerticalSolidActionList"/>
    <dgm:cxn modelId="{12E3E058-31F7-45BC-A9E7-CE05E76E6E75}" type="presParOf" srcId="{5EC203F0-F0E0-4A58-8633-BD87D7AC0D4C}" destId="{1ACBB7AF-0852-49DD-8532-B4ED3204B372}" srcOrd="5" destOrd="0" presId="urn:microsoft.com/office/officeart/2016/7/layout/VerticalSolidActionList"/>
    <dgm:cxn modelId="{451E47E8-E9F6-4E66-9B3A-25B580478389}" type="presParOf" srcId="{5EC203F0-F0E0-4A58-8633-BD87D7AC0D4C}" destId="{AB1BA92D-711F-4F86-B939-B150C0BD68A3}" srcOrd="6" destOrd="0" presId="urn:microsoft.com/office/officeart/2016/7/layout/VerticalSolidActionList"/>
    <dgm:cxn modelId="{7A88F677-9F30-43B4-B950-F968524EB72F}" type="presParOf" srcId="{AB1BA92D-711F-4F86-B939-B150C0BD68A3}" destId="{6F1CA12D-C902-43C1-B98E-724DA8C46B90}" srcOrd="0" destOrd="0" presId="urn:microsoft.com/office/officeart/2016/7/layout/VerticalSolidActionList"/>
    <dgm:cxn modelId="{ED9E3CFE-F3E2-42BE-9C1F-96CABA86856E}" type="presParOf" srcId="{AB1BA92D-711F-4F86-B939-B150C0BD68A3}" destId="{D8EDB7D4-5075-4F28-AD00-0A21CED94012}" srcOrd="1" destOrd="0" presId="urn:microsoft.com/office/officeart/2016/7/layout/VerticalSolidActionList"/>
    <dgm:cxn modelId="{080136E7-82BE-4C1B-A414-527181CEC75D}" type="presParOf" srcId="{5EC203F0-F0E0-4A58-8633-BD87D7AC0D4C}" destId="{6209D9B5-BBB2-4A55-AF47-A6FB1D16B7D0}" srcOrd="7" destOrd="0" presId="urn:microsoft.com/office/officeart/2016/7/layout/VerticalSolidActionList"/>
    <dgm:cxn modelId="{C95A9706-72D3-4701-9C8F-5FE6C263CF06}" type="presParOf" srcId="{5EC203F0-F0E0-4A58-8633-BD87D7AC0D4C}" destId="{5CEC24B7-5B95-4D4A-8914-7655FA002389}" srcOrd="8" destOrd="0" presId="urn:microsoft.com/office/officeart/2016/7/layout/VerticalSolidActionList"/>
    <dgm:cxn modelId="{EF46E4CB-E25D-475E-935B-DBBD71207D25}" type="presParOf" srcId="{5CEC24B7-5B95-4D4A-8914-7655FA002389}" destId="{36202218-67C7-4EBB-B8B5-B256B4C1A6AB}" srcOrd="0" destOrd="0" presId="urn:microsoft.com/office/officeart/2016/7/layout/VerticalSolidActionList"/>
    <dgm:cxn modelId="{3366457C-6682-4F44-B60F-864654C8F3FE}" type="presParOf" srcId="{5CEC24B7-5B95-4D4A-8914-7655FA002389}" destId="{0E918997-E97E-41AC-89E0-C805F9B891A1}" srcOrd="1" destOrd="0" presId="urn:microsoft.com/office/officeart/2016/7/layout/VerticalSolid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D09550D-A06B-48E4-A7C3-DFBBDA184DD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AB49CB18-3D76-4383-B0B3-E3BA105E3916}">
      <dgm:prSet/>
      <dgm:spPr/>
      <dgm:t>
        <a:bodyPr/>
        <a:lstStyle/>
        <a:p>
          <a:r>
            <a:rPr lang="en-GB"/>
            <a:t>Decide what task to start</a:t>
          </a:r>
          <a:endParaRPr lang="en-US"/>
        </a:p>
      </dgm:t>
    </dgm:pt>
    <dgm:pt modelId="{CB429C3E-E01E-4266-B501-ABC4909D2E84}" type="parTrans" cxnId="{699E40AA-7C31-4F0C-A7C0-5976A0AEFEF4}">
      <dgm:prSet/>
      <dgm:spPr/>
      <dgm:t>
        <a:bodyPr/>
        <a:lstStyle/>
        <a:p>
          <a:endParaRPr lang="en-US"/>
        </a:p>
      </dgm:t>
    </dgm:pt>
    <dgm:pt modelId="{57997AF3-72C9-4372-96AB-58F43E8E5342}" type="sibTrans" cxnId="{699E40AA-7C31-4F0C-A7C0-5976A0AEFEF4}">
      <dgm:prSet/>
      <dgm:spPr/>
      <dgm:t>
        <a:bodyPr/>
        <a:lstStyle/>
        <a:p>
          <a:endParaRPr lang="en-US"/>
        </a:p>
      </dgm:t>
    </dgm:pt>
    <dgm:pt modelId="{29C179D9-9C03-4503-B8B7-D79B04E8F902}">
      <dgm:prSet/>
      <dgm:spPr/>
      <dgm:t>
        <a:bodyPr/>
        <a:lstStyle/>
        <a:p>
          <a:r>
            <a:rPr lang="en-GB"/>
            <a:t>Set a timer for a certain amount of time eg- 25 minutes</a:t>
          </a:r>
          <a:endParaRPr lang="en-US"/>
        </a:p>
      </dgm:t>
    </dgm:pt>
    <dgm:pt modelId="{7AA1916D-43CE-44F0-BE8A-452E17E0E5DB}" type="parTrans" cxnId="{F440907A-6581-40AC-8D64-90D5D9736F83}">
      <dgm:prSet/>
      <dgm:spPr/>
      <dgm:t>
        <a:bodyPr/>
        <a:lstStyle/>
        <a:p>
          <a:endParaRPr lang="en-US"/>
        </a:p>
      </dgm:t>
    </dgm:pt>
    <dgm:pt modelId="{E513554F-5D62-4A8B-AA3D-B5E0CBD6A61F}" type="sibTrans" cxnId="{F440907A-6581-40AC-8D64-90D5D9736F83}">
      <dgm:prSet/>
      <dgm:spPr/>
      <dgm:t>
        <a:bodyPr/>
        <a:lstStyle/>
        <a:p>
          <a:endParaRPr lang="en-US"/>
        </a:p>
      </dgm:t>
    </dgm:pt>
    <dgm:pt modelId="{AD254F92-3EB7-4E4C-95B7-F76333580B99}">
      <dgm:prSet/>
      <dgm:spPr/>
      <dgm:t>
        <a:bodyPr/>
        <a:lstStyle/>
        <a:p>
          <a:r>
            <a:rPr lang="en-GB"/>
            <a:t>Work on that task until the timer goes off</a:t>
          </a:r>
          <a:endParaRPr lang="en-US"/>
        </a:p>
      </dgm:t>
    </dgm:pt>
    <dgm:pt modelId="{67862E3C-A4C0-490C-8EC8-D9672E988D71}" type="parTrans" cxnId="{9FE333FE-5C32-4C1F-9353-7C08D07B05BC}">
      <dgm:prSet/>
      <dgm:spPr/>
      <dgm:t>
        <a:bodyPr/>
        <a:lstStyle/>
        <a:p>
          <a:endParaRPr lang="en-US"/>
        </a:p>
      </dgm:t>
    </dgm:pt>
    <dgm:pt modelId="{6EF8957A-07FC-4AF2-8B8F-BF8D0DB4890C}" type="sibTrans" cxnId="{9FE333FE-5C32-4C1F-9353-7C08D07B05BC}">
      <dgm:prSet/>
      <dgm:spPr/>
      <dgm:t>
        <a:bodyPr/>
        <a:lstStyle/>
        <a:p>
          <a:endParaRPr lang="en-US"/>
        </a:p>
      </dgm:t>
    </dgm:pt>
    <dgm:pt modelId="{8D89D564-B020-4C90-99F2-01B205500471}">
      <dgm:prSet/>
      <dgm:spPr/>
      <dgm:t>
        <a:bodyPr/>
        <a:lstStyle/>
        <a:p>
          <a:r>
            <a:rPr lang="en-GB"/>
            <a:t>Have a short break before moving onto the next task </a:t>
          </a:r>
          <a:endParaRPr lang="en-US"/>
        </a:p>
      </dgm:t>
    </dgm:pt>
    <dgm:pt modelId="{48E09759-B8C4-42EB-8123-C4F7A365867C}" type="parTrans" cxnId="{DA38E312-8ACE-48B9-AED2-17DF4DB4DDE1}">
      <dgm:prSet/>
      <dgm:spPr/>
      <dgm:t>
        <a:bodyPr/>
        <a:lstStyle/>
        <a:p>
          <a:endParaRPr lang="en-US"/>
        </a:p>
      </dgm:t>
    </dgm:pt>
    <dgm:pt modelId="{AB413DA6-0331-482D-9844-D71E41C4D874}" type="sibTrans" cxnId="{DA38E312-8ACE-48B9-AED2-17DF4DB4DDE1}">
      <dgm:prSet/>
      <dgm:spPr/>
      <dgm:t>
        <a:bodyPr/>
        <a:lstStyle/>
        <a:p>
          <a:endParaRPr lang="en-US"/>
        </a:p>
      </dgm:t>
    </dgm:pt>
    <dgm:pt modelId="{0C84D29A-3476-41D5-A8E7-D57B0FF1094C}">
      <dgm:prSet/>
      <dgm:spPr/>
      <dgm:t>
        <a:bodyPr/>
        <a:lstStyle/>
        <a:p>
          <a:r>
            <a:rPr lang="en-GB"/>
            <a:t>Repeat process with another task</a:t>
          </a:r>
          <a:endParaRPr lang="en-US"/>
        </a:p>
      </dgm:t>
    </dgm:pt>
    <dgm:pt modelId="{8CE3066F-D56C-4CCC-B143-2B6A930BE842}" type="parTrans" cxnId="{91C2F9C9-6FAF-4DE3-A931-C7829AF8FE5D}">
      <dgm:prSet/>
      <dgm:spPr/>
      <dgm:t>
        <a:bodyPr/>
        <a:lstStyle/>
        <a:p>
          <a:endParaRPr lang="en-US"/>
        </a:p>
      </dgm:t>
    </dgm:pt>
    <dgm:pt modelId="{5C41E72A-90A7-4580-A96F-3B9393816761}" type="sibTrans" cxnId="{91C2F9C9-6FAF-4DE3-A931-C7829AF8FE5D}">
      <dgm:prSet/>
      <dgm:spPr/>
      <dgm:t>
        <a:bodyPr/>
        <a:lstStyle/>
        <a:p>
          <a:endParaRPr lang="en-US"/>
        </a:p>
      </dgm:t>
    </dgm:pt>
    <dgm:pt modelId="{D02BDC89-91E9-4DE0-98F3-7184ABCE9E32}" type="pres">
      <dgm:prSet presAssocID="{1D09550D-A06B-48E4-A7C3-DFBBDA184DDB}" presName="root" presStyleCnt="0">
        <dgm:presLayoutVars>
          <dgm:dir/>
          <dgm:resizeHandles val="exact"/>
        </dgm:presLayoutVars>
      </dgm:prSet>
      <dgm:spPr/>
    </dgm:pt>
    <dgm:pt modelId="{BC748A88-4019-4F13-8AE2-2E0E3BB465CE}" type="pres">
      <dgm:prSet presAssocID="{AB49CB18-3D76-4383-B0B3-E3BA105E3916}" presName="compNode" presStyleCnt="0"/>
      <dgm:spPr/>
    </dgm:pt>
    <dgm:pt modelId="{822CE91F-CCDF-4F72-837D-1A83C1A29905}" type="pres">
      <dgm:prSet presAssocID="{AB49CB18-3D76-4383-B0B3-E3BA105E3916}" presName="bgRect" presStyleLbl="bgShp" presStyleIdx="0" presStyleCnt="5"/>
      <dgm:spPr/>
    </dgm:pt>
    <dgm:pt modelId="{01E1D362-440F-45AD-A2CA-9F4373D4D4F2}" type="pres">
      <dgm:prSet presAssocID="{AB49CB18-3D76-4383-B0B3-E3BA105E3916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8D23618B-9ECA-47BA-804F-5CF65AF26E99}" type="pres">
      <dgm:prSet presAssocID="{AB49CB18-3D76-4383-B0B3-E3BA105E3916}" presName="spaceRect" presStyleCnt="0"/>
      <dgm:spPr/>
    </dgm:pt>
    <dgm:pt modelId="{79228718-8AB0-4590-BB47-394761C43746}" type="pres">
      <dgm:prSet presAssocID="{AB49CB18-3D76-4383-B0B3-E3BA105E3916}" presName="parTx" presStyleLbl="revTx" presStyleIdx="0" presStyleCnt="5">
        <dgm:presLayoutVars>
          <dgm:chMax val="0"/>
          <dgm:chPref val="0"/>
        </dgm:presLayoutVars>
      </dgm:prSet>
      <dgm:spPr/>
    </dgm:pt>
    <dgm:pt modelId="{9A5081A6-B3EF-49C3-B89A-244550ED4615}" type="pres">
      <dgm:prSet presAssocID="{57997AF3-72C9-4372-96AB-58F43E8E5342}" presName="sibTrans" presStyleCnt="0"/>
      <dgm:spPr/>
    </dgm:pt>
    <dgm:pt modelId="{3362476D-D421-42C3-877A-4C81B76181B7}" type="pres">
      <dgm:prSet presAssocID="{29C179D9-9C03-4503-B8B7-D79B04E8F902}" presName="compNode" presStyleCnt="0"/>
      <dgm:spPr/>
    </dgm:pt>
    <dgm:pt modelId="{D88D963F-3443-4267-AFB1-CE974A69D26D}" type="pres">
      <dgm:prSet presAssocID="{29C179D9-9C03-4503-B8B7-D79B04E8F902}" presName="bgRect" presStyleLbl="bgShp" presStyleIdx="1" presStyleCnt="5"/>
      <dgm:spPr/>
    </dgm:pt>
    <dgm:pt modelId="{A6CFEA7C-4F52-4C88-94B1-0D3306FB200B}" type="pres">
      <dgm:prSet presAssocID="{29C179D9-9C03-4503-B8B7-D79B04E8F902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11A69DB9-AE60-4AD1-83D2-3E85EB81DC4C}" type="pres">
      <dgm:prSet presAssocID="{29C179D9-9C03-4503-B8B7-D79B04E8F902}" presName="spaceRect" presStyleCnt="0"/>
      <dgm:spPr/>
    </dgm:pt>
    <dgm:pt modelId="{839BD5C9-F6EF-42EE-AE2C-266F7000A2B3}" type="pres">
      <dgm:prSet presAssocID="{29C179D9-9C03-4503-B8B7-D79B04E8F902}" presName="parTx" presStyleLbl="revTx" presStyleIdx="1" presStyleCnt="5">
        <dgm:presLayoutVars>
          <dgm:chMax val="0"/>
          <dgm:chPref val="0"/>
        </dgm:presLayoutVars>
      </dgm:prSet>
      <dgm:spPr/>
    </dgm:pt>
    <dgm:pt modelId="{0377E143-8518-404F-A116-C65BF8C1AEE2}" type="pres">
      <dgm:prSet presAssocID="{E513554F-5D62-4A8B-AA3D-B5E0CBD6A61F}" presName="sibTrans" presStyleCnt="0"/>
      <dgm:spPr/>
    </dgm:pt>
    <dgm:pt modelId="{6B081656-04C1-432C-BDA0-FBB0BB6815A0}" type="pres">
      <dgm:prSet presAssocID="{AD254F92-3EB7-4E4C-95B7-F76333580B99}" presName="compNode" presStyleCnt="0"/>
      <dgm:spPr/>
    </dgm:pt>
    <dgm:pt modelId="{08159381-D916-41E6-91BF-1D0D4850CEF3}" type="pres">
      <dgm:prSet presAssocID="{AD254F92-3EB7-4E4C-95B7-F76333580B99}" presName="bgRect" presStyleLbl="bgShp" presStyleIdx="2" presStyleCnt="5"/>
      <dgm:spPr/>
    </dgm:pt>
    <dgm:pt modelId="{7A520F12-7543-40DC-8F3A-0A6F9BBF74FA}" type="pres">
      <dgm:prSet presAssocID="{AD254F92-3EB7-4E4C-95B7-F76333580B99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ock"/>
        </a:ext>
      </dgm:extLst>
    </dgm:pt>
    <dgm:pt modelId="{5B7CFB58-13F7-4F63-98C4-4522305EEA5C}" type="pres">
      <dgm:prSet presAssocID="{AD254F92-3EB7-4E4C-95B7-F76333580B99}" presName="spaceRect" presStyleCnt="0"/>
      <dgm:spPr/>
    </dgm:pt>
    <dgm:pt modelId="{CDC309C4-3864-4ECF-AFEE-38242AECC0CE}" type="pres">
      <dgm:prSet presAssocID="{AD254F92-3EB7-4E4C-95B7-F76333580B99}" presName="parTx" presStyleLbl="revTx" presStyleIdx="2" presStyleCnt="5">
        <dgm:presLayoutVars>
          <dgm:chMax val="0"/>
          <dgm:chPref val="0"/>
        </dgm:presLayoutVars>
      </dgm:prSet>
      <dgm:spPr/>
    </dgm:pt>
    <dgm:pt modelId="{E130280A-6C8B-4F4A-86ED-60BB42CD41E4}" type="pres">
      <dgm:prSet presAssocID="{6EF8957A-07FC-4AF2-8B8F-BF8D0DB4890C}" presName="sibTrans" presStyleCnt="0"/>
      <dgm:spPr/>
    </dgm:pt>
    <dgm:pt modelId="{C739A582-CA61-4F3B-A4DF-FBDCA3822BF3}" type="pres">
      <dgm:prSet presAssocID="{8D89D564-B020-4C90-99F2-01B205500471}" presName="compNode" presStyleCnt="0"/>
      <dgm:spPr/>
    </dgm:pt>
    <dgm:pt modelId="{2DCE5061-6E63-40B4-9AB7-CC2FD8E3BC36}" type="pres">
      <dgm:prSet presAssocID="{8D89D564-B020-4C90-99F2-01B205500471}" presName="bgRect" presStyleLbl="bgShp" presStyleIdx="3" presStyleCnt="5"/>
      <dgm:spPr/>
    </dgm:pt>
    <dgm:pt modelId="{EC0EAB69-7570-4F02-9EB0-D18AB6B9889D}" type="pres">
      <dgm:prSet presAssocID="{8D89D564-B020-4C90-99F2-01B205500471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un"/>
        </a:ext>
      </dgm:extLst>
    </dgm:pt>
    <dgm:pt modelId="{929CF7D0-3CD7-49B1-A4BC-927DFBE4D279}" type="pres">
      <dgm:prSet presAssocID="{8D89D564-B020-4C90-99F2-01B205500471}" presName="spaceRect" presStyleCnt="0"/>
      <dgm:spPr/>
    </dgm:pt>
    <dgm:pt modelId="{E81A9762-3E5F-41AA-8657-6BF1533290AF}" type="pres">
      <dgm:prSet presAssocID="{8D89D564-B020-4C90-99F2-01B205500471}" presName="parTx" presStyleLbl="revTx" presStyleIdx="3" presStyleCnt="5">
        <dgm:presLayoutVars>
          <dgm:chMax val="0"/>
          <dgm:chPref val="0"/>
        </dgm:presLayoutVars>
      </dgm:prSet>
      <dgm:spPr/>
    </dgm:pt>
    <dgm:pt modelId="{8F56F2EA-121C-4FC3-9E16-8E56980A6569}" type="pres">
      <dgm:prSet presAssocID="{AB413DA6-0331-482D-9844-D71E41C4D874}" presName="sibTrans" presStyleCnt="0"/>
      <dgm:spPr/>
    </dgm:pt>
    <dgm:pt modelId="{4C404D44-FAFC-4E6A-B080-0E379A583870}" type="pres">
      <dgm:prSet presAssocID="{0C84D29A-3476-41D5-A8E7-D57B0FF1094C}" presName="compNode" presStyleCnt="0"/>
      <dgm:spPr/>
    </dgm:pt>
    <dgm:pt modelId="{B18B1EA9-B27B-49E7-A933-08901CAA8CF2}" type="pres">
      <dgm:prSet presAssocID="{0C84D29A-3476-41D5-A8E7-D57B0FF1094C}" presName="bgRect" presStyleLbl="bgShp" presStyleIdx="4" presStyleCnt="5"/>
      <dgm:spPr/>
    </dgm:pt>
    <dgm:pt modelId="{AD16B217-EA3B-42A6-A2FE-2AAC283C3D46}" type="pres">
      <dgm:prSet presAssocID="{0C84D29A-3476-41D5-A8E7-D57B0FF1094C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peat"/>
        </a:ext>
      </dgm:extLst>
    </dgm:pt>
    <dgm:pt modelId="{786F14B7-CF0A-4F64-9D3C-9CB14DEBD125}" type="pres">
      <dgm:prSet presAssocID="{0C84D29A-3476-41D5-A8E7-D57B0FF1094C}" presName="spaceRect" presStyleCnt="0"/>
      <dgm:spPr/>
    </dgm:pt>
    <dgm:pt modelId="{14290530-EA8B-43DE-BC45-A56EA2833FCD}" type="pres">
      <dgm:prSet presAssocID="{0C84D29A-3476-41D5-A8E7-D57B0FF1094C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DA38E312-8ACE-48B9-AED2-17DF4DB4DDE1}" srcId="{1D09550D-A06B-48E4-A7C3-DFBBDA184DDB}" destId="{8D89D564-B020-4C90-99F2-01B205500471}" srcOrd="3" destOrd="0" parTransId="{48E09759-B8C4-42EB-8123-C4F7A365867C}" sibTransId="{AB413DA6-0331-482D-9844-D71E41C4D874}"/>
    <dgm:cxn modelId="{544D7B2C-27AD-43C2-9319-E8110C4A78CE}" type="presOf" srcId="{AD254F92-3EB7-4E4C-95B7-F76333580B99}" destId="{CDC309C4-3864-4ECF-AFEE-38242AECC0CE}" srcOrd="0" destOrd="0" presId="urn:microsoft.com/office/officeart/2018/2/layout/IconVerticalSolidList"/>
    <dgm:cxn modelId="{A7A9CD68-AA3A-4537-954E-0AEFC751D0F1}" type="presOf" srcId="{1D09550D-A06B-48E4-A7C3-DFBBDA184DDB}" destId="{D02BDC89-91E9-4DE0-98F3-7184ABCE9E32}" srcOrd="0" destOrd="0" presId="urn:microsoft.com/office/officeart/2018/2/layout/IconVerticalSolidList"/>
    <dgm:cxn modelId="{F440907A-6581-40AC-8D64-90D5D9736F83}" srcId="{1D09550D-A06B-48E4-A7C3-DFBBDA184DDB}" destId="{29C179D9-9C03-4503-B8B7-D79B04E8F902}" srcOrd="1" destOrd="0" parTransId="{7AA1916D-43CE-44F0-BE8A-452E17E0E5DB}" sibTransId="{E513554F-5D62-4A8B-AA3D-B5E0CBD6A61F}"/>
    <dgm:cxn modelId="{2FCD8D7B-7CD2-4DFA-A693-537887699096}" type="presOf" srcId="{8D89D564-B020-4C90-99F2-01B205500471}" destId="{E81A9762-3E5F-41AA-8657-6BF1533290AF}" srcOrd="0" destOrd="0" presId="urn:microsoft.com/office/officeart/2018/2/layout/IconVerticalSolidList"/>
    <dgm:cxn modelId="{7BD81A96-9BB3-4B7A-BF02-5D5E1B18F6CD}" type="presOf" srcId="{AB49CB18-3D76-4383-B0B3-E3BA105E3916}" destId="{79228718-8AB0-4590-BB47-394761C43746}" srcOrd="0" destOrd="0" presId="urn:microsoft.com/office/officeart/2018/2/layout/IconVerticalSolidList"/>
    <dgm:cxn modelId="{699E40AA-7C31-4F0C-A7C0-5976A0AEFEF4}" srcId="{1D09550D-A06B-48E4-A7C3-DFBBDA184DDB}" destId="{AB49CB18-3D76-4383-B0B3-E3BA105E3916}" srcOrd="0" destOrd="0" parTransId="{CB429C3E-E01E-4266-B501-ABC4909D2E84}" sibTransId="{57997AF3-72C9-4372-96AB-58F43E8E5342}"/>
    <dgm:cxn modelId="{842122B4-BC27-4107-817C-6D91BC982AB0}" type="presOf" srcId="{29C179D9-9C03-4503-B8B7-D79B04E8F902}" destId="{839BD5C9-F6EF-42EE-AE2C-266F7000A2B3}" srcOrd="0" destOrd="0" presId="urn:microsoft.com/office/officeart/2018/2/layout/IconVerticalSolidList"/>
    <dgm:cxn modelId="{AAABFDB9-2EED-4D3D-ADD5-76D67217B529}" type="presOf" srcId="{0C84D29A-3476-41D5-A8E7-D57B0FF1094C}" destId="{14290530-EA8B-43DE-BC45-A56EA2833FCD}" srcOrd="0" destOrd="0" presId="urn:microsoft.com/office/officeart/2018/2/layout/IconVerticalSolidList"/>
    <dgm:cxn modelId="{91C2F9C9-6FAF-4DE3-A931-C7829AF8FE5D}" srcId="{1D09550D-A06B-48E4-A7C3-DFBBDA184DDB}" destId="{0C84D29A-3476-41D5-A8E7-D57B0FF1094C}" srcOrd="4" destOrd="0" parTransId="{8CE3066F-D56C-4CCC-B143-2B6A930BE842}" sibTransId="{5C41E72A-90A7-4580-A96F-3B9393816761}"/>
    <dgm:cxn modelId="{9FE333FE-5C32-4C1F-9353-7C08D07B05BC}" srcId="{1D09550D-A06B-48E4-A7C3-DFBBDA184DDB}" destId="{AD254F92-3EB7-4E4C-95B7-F76333580B99}" srcOrd="2" destOrd="0" parTransId="{67862E3C-A4C0-490C-8EC8-D9672E988D71}" sibTransId="{6EF8957A-07FC-4AF2-8B8F-BF8D0DB4890C}"/>
    <dgm:cxn modelId="{B4807E19-0E51-412C-88F6-C0EF803BAC7C}" type="presParOf" srcId="{D02BDC89-91E9-4DE0-98F3-7184ABCE9E32}" destId="{BC748A88-4019-4F13-8AE2-2E0E3BB465CE}" srcOrd="0" destOrd="0" presId="urn:microsoft.com/office/officeart/2018/2/layout/IconVerticalSolidList"/>
    <dgm:cxn modelId="{5ECAF95A-9913-4249-89C1-C77221EF7B1D}" type="presParOf" srcId="{BC748A88-4019-4F13-8AE2-2E0E3BB465CE}" destId="{822CE91F-CCDF-4F72-837D-1A83C1A29905}" srcOrd="0" destOrd="0" presId="urn:microsoft.com/office/officeart/2018/2/layout/IconVerticalSolidList"/>
    <dgm:cxn modelId="{5211F9E9-8A24-4763-8687-397642B0481D}" type="presParOf" srcId="{BC748A88-4019-4F13-8AE2-2E0E3BB465CE}" destId="{01E1D362-440F-45AD-A2CA-9F4373D4D4F2}" srcOrd="1" destOrd="0" presId="urn:microsoft.com/office/officeart/2018/2/layout/IconVerticalSolidList"/>
    <dgm:cxn modelId="{044E445F-F9F2-4C53-8EB5-A966FFB91CB9}" type="presParOf" srcId="{BC748A88-4019-4F13-8AE2-2E0E3BB465CE}" destId="{8D23618B-9ECA-47BA-804F-5CF65AF26E99}" srcOrd="2" destOrd="0" presId="urn:microsoft.com/office/officeart/2018/2/layout/IconVerticalSolidList"/>
    <dgm:cxn modelId="{56F19D0F-25F9-44D9-BBF7-338BD6B98220}" type="presParOf" srcId="{BC748A88-4019-4F13-8AE2-2E0E3BB465CE}" destId="{79228718-8AB0-4590-BB47-394761C43746}" srcOrd="3" destOrd="0" presId="urn:microsoft.com/office/officeart/2018/2/layout/IconVerticalSolidList"/>
    <dgm:cxn modelId="{09D6A737-E67B-4F91-A84C-B961A2EFAE00}" type="presParOf" srcId="{D02BDC89-91E9-4DE0-98F3-7184ABCE9E32}" destId="{9A5081A6-B3EF-49C3-B89A-244550ED4615}" srcOrd="1" destOrd="0" presId="urn:microsoft.com/office/officeart/2018/2/layout/IconVerticalSolidList"/>
    <dgm:cxn modelId="{8D6C7368-9072-45C6-B766-D2BA3E9CB8F5}" type="presParOf" srcId="{D02BDC89-91E9-4DE0-98F3-7184ABCE9E32}" destId="{3362476D-D421-42C3-877A-4C81B76181B7}" srcOrd="2" destOrd="0" presId="urn:microsoft.com/office/officeart/2018/2/layout/IconVerticalSolidList"/>
    <dgm:cxn modelId="{4FDEECF5-B52A-4F88-A697-CA6F32B55BA3}" type="presParOf" srcId="{3362476D-D421-42C3-877A-4C81B76181B7}" destId="{D88D963F-3443-4267-AFB1-CE974A69D26D}" srcOrd="0" destOrd="0" presId="urn:microsoft.com/office/officeart/2018/2/layout/IconVerticalSolidList"/>
    <dgm:cxn modelId="{5DE908D3-4BA7-49A6-A07C-561E9DDA43B2}" type="presParOf" srcId="{3362476D-D421-42C3-877A-4C81B76181B7}" destId="{A6CFEA7C-4F52-4C88-94B1-0D3306FB200B}" srcOrd="1" destOrd="0" presId="urn:microsoft.com/office/officeart/2018/2/layout/IconVerticalSolidList"/>
    <dgm:cxn modelId="{3BFB3ED8-1076-4444-B23E-7DC772734208}" type="presParOf" srcId="{3362476D-D421-42C3-877A-4C81B76181B7}" destId="{11A69DB9-AE60-4AD1-83D2-3E85EB81DC4C}" srcOrd="2" destOrd="0" presId="urn:microsoft.com/office/officeart/2018/2/layout/IconVerticalSolidList"/>
    <dgm:cxn modelId="{96FA0D7B-B94F-48B4-B5FE-21E3B8E772AC}" type="presParOf" srcId="{3362476D-D421-42C3-877A-4C81B76181B7}" destId="{839BD5C9-F6EF-42EE-AE2C-266F7000A2B3}" srcOrd="3" destOrd="0" presId="urn:microsoft.com/office/officeart/2018/2/layout/IconVerticalSolidList"/>
    <dgm:cxn modelId="{4C5A823A-4AEC-41C9-A138-DD4881810B26}" type="presParOf" srcId="{D02BDC89-91E9-4DE0-98F3-7184ABCE9E32}" destId="{0377E143-8518-404F-A116-C65BF8C1AEE2}" srcOrd="3" destOrd="0" presId="urn:microsoft.com/office/officeart/2018/2/layout/IconVerticalSolidList"/>
    <dgm:cxn modelId="{192503C3-7540-4FDA-9E3B-A5761CBCE7FD}" type="presParOf" srcId="{D02BDC89-91E9-4DE0-98F3-7184ABCE9E32}" destId="{6B081656-04C1-432C-BDA0-FBB0BB6815A0}" srcOrd="4" destOrd="0" presId="urn:microsoft.com/office/officeart/2018/2/layout/IconVerticalSolidList"/>
    <dgm:cxn modelId="{5BCEFB2F-37F3-4706-966F-9FAF1546B9EA}" type="presParOf" srcId="{6B081656-04C1-432C-BDA0-FBB0BB6815A0}" destId="{08159381-D916-41E6-91BF-1D0D4850CEF3}" srcOrd="0" destOrd="0" presId="urn:microsoft.com/office/officeart/2018/2/layout/IconVerticalSolidList"/>
    <dgm:cxn modelId="{40F4003D-4D6D-4F10-9126-E7748D939E77}" type="presParOf" srcId="{6B081656-04C1-432C-BDA0-FBB0BB6815A0}" destId="{7A520F12-7543-40DC-8F3A-0A6F9BBF74FA}" srcOrd="1" destOrd="0" presId="urn:microsoft.com/office/officeart/2018/2/layout/IconVerticalSolidList"/>
    <dgm:cxn modelId="{3E2A482F-5BCA-4D4F-AF85-09491232F894}" type="presParOf" srcId="{6B081656-04C1-432C-BDA0-FBB0BB6815A0}" destId="{5B7CFB58-13F7-4F63-98C4-4522305EEA5C}" srcOrd="2" destOrd="0" presId="urn:microsoft.com/office/officeart/2018/2/layout/IconVerticalSolidList"/>
    <dgm:cxn modelId="{0EB8F3DB-1B85-476A-85CD-44A652F328A5}" type="presParOf" srcId="{6B081656-04C1-432C-BDA0-FBB0BB6815A0}" destId="{CDC309C4-3864-4ECF-AFEE-38242AECC0CE}" srcOrd="3" destOrd="0" presId="urn:microsoft.com/office/officeart/2018/2/layout/IconVerticalSolidList"/>
    <dgm:cxn modelId="{955264D3-7A5C-45EA-A1C0-57B4B5B78A61}" type="presParOf" srcId="{D02BDC89-91E9-4DE0-98F3-7184ABCE9E32}" destId="{E130280A-6C8B-4F4A-86ED-60BB42CD41E4}" srcOrd="5" destOrd="0" presId="urn:microsoft.com/office/officeart/2018/2/layout/IconVerticalSolidList"/>
    <dgm:cxn modelId="{2BEE221D-237E-4096-8265-FFD227C96A48}" type="presParOf" srcId="{D02BDC89-91E9-4DE0-98F3-7184ABCE9E32}" destId="{C739A582-CA61-4F3B-A4DF-FBDCA3822BF3}" srcOrd="6" destOrd="0" presId="urn:microsoft.com/office/officeart/2018/2/layout/IconVerticalSolidList"/>
    <dgm:cxn modelId="{49B803A4-55B2-4AEE-A58F-EC501E2A1588}" type="presParOf" srcId="{C739A582-CA61-4F3B-A4DF-FBDCA3822BF3}" destId="{2DCE5061-6E63-40B4-9AB7-CC2FD8E3BC36}" srcOrd="0" destOrd="0" presId="urn:microsoft.com/office/officeart/2018/2/layout/IconVerticalSolidList"/>
    <dgm:cxn modelId="{AA81469F-8377-46C6-A1C2-BFACD3BD4824}" type="presParOf" srcId="{C739A582-CA61-4F3B-A4DF-FBDCA3822BF3}" destId="{EC0EAB69-7570-4F02-9EB0-D18AB6B9889D}" srcOrd="1" destOrd="0" presId="urn:microsoft.com/office/officeart/2018/2/layout/IconVerticalSolidList"/>
    <dgm:cxn modelId="{271D4696-DF39-4DA6-9364-9769679F3E77}" type="presParOf" srcId="{C739A582-CA61-4F3B-A4DF-FBDCA3822BF3}" destId="{929CF7D0-3CD7-49B1-A4BC-927DFBE4D279}" srcOrd="2" destOrd="0" presId="urn:microsoft.com/office/officeart/2018/2/layout/IconVerticalSolidList"/>
    <dgm:cxn modelId="{695E9167-07B6-4271-A90D-8E893D84AAD6}" type="presParOf" srcId="{C739A582-CA61-4F3B-A4DF-FBDCA3822BF3}" destId="{E81A9762-3E5F-41AA-8657-6BF1533290AF}" srcOrd="3" destOrd="0" presId="urn:microsoft.com/office/officeart/2018/2/layout/IconVerticalSolidList"/>
    <dgm:cxn modelId="{B0EB81D7-678A-4FB9-8D4B-9004BD853E76}" type="presParOf" srcId="{D02BDC89-91E9-4DE0-98F3-7184ABCE9E32}" destId="{8F56F2EA-121C-4FC3-9E16-8E56980A6569}" srcOrd="7" destOrd="0" presId="urn:microsoft.com/office/officeart/2018/2/layout/IconVerticalSolidList"/>
    <dgm:cxn modelId="{9B182C03-150A-48F0-8F24-CC7820C5985E}" type="presParOf" srcId="{D02BDC89-91E9-4DE0-98F3-7184ABCE9E32}" destId="{4C404D44-FAFC-4E6A-B080-0E379A583870}" srcOrd="8" destOrd="0" presId="urn:microsoft.com/office/officeart/2018/2/layout/IconVerticalSolidList"/>
    <dgm:cxn modelId="{3AD77D43-2CCA-4784-B450-5E589D7B1F62}" type="presParOf" srcId="{4C404D44-FAFC-4E6A-B080-0E379A583870}" destId="{B18B1EA9-B27B-49E7-A933-08901CAA8CF2}" srcOrd="0" destOrd="0" presId="urn:microsoft.com/office/officeart/2018/2/layout/IconVerticalSolidList"/>
    <dgm:cxn modelId="{BE658535-B7A0-4B2D-B837-414CB4156F3D}" type="presParOf" srcId="{4C404D44-FAFC-4E6A-B080-0E379A583870}" destId="{AD16B217-EA3B-42A6-A2FE-2AAC283C3D46}" srcOrd="1" destOrd="0" presId="urn:microsoft.com/office/officeart/2018/2/layout/IconVerticalSolidList"/>
    <dgm:cxn modelId="{25C4083E-85FA-46D0-B7F1-0E5006EEA99B}" type="presParOf" srcId="{4C404D44-FAFC-4E6A-B080-0E379A583870}" destId="{786F14B7-CF0A-4F64-9D3C-9CB14DEBD125}" srcOrd="2" destOrd="0" presId="urn:microsoft.com/office/officeart/2018/2/layout/IconVerticalSolidList"/>
    <dgm:cxn modelId="{D30E519E-6272-4A17-854A-42B967929AA6}" type="presParOf" srcId="{4C404D44-FAFC-4E6A-B080-0E379A583870}" destId="{14290530-EA8B-43DE-BC45-A56EA2833FC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3E16B31-87FA-42AA-8E57-BB90CEBFBEEC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C9BBA260-1F40-421B-B0A2-ABE4A2277687}">
      <dgm:prSet/>
      <dgm:spPr/>
      <dgm:t>
        <a:bodyPr/>
        <a:lstStyle/>
        <a:p>
          <a:r>
            <a:rPr lang="en-GB"/>
            <a:t>Impulse Control – Think before acting</a:t>
          </a:r>
          <a:endParaRPr lang="en-US"/>
        </a:p>
      </dgm:t>
    </dgm:pt>
    <dgm:pt modelId="{E27C3FFE-BB4F-410E-BA85-789291ED79F9}" type="parTrans" cxnId="{DC8683C5-6581-4002-A89F-907CBA7ADB3F}">
      <dgm:prSet/>
      <dgm:spPr/>
      <dgm:t>
        <a:bodyPr/>
        <a:lstStyle/>
        <a:p>
          <a:endParaRPr lang="en-US"/>
        </a:p>
      </dgm:t>
    </dgm:pt>
    <dgm:pt modelId="{DE73EB18-4F15-4BF4-A268-741C262F0CCF}" type="sibTrans" cxnId="{DC8683C5-6581-4002-A89F-907CBA7ADB3F}">
      <dgm:prSet/>
      <dgm:spPr/>
      <dgm:t>
        <a:bodyPr/>
        <a:lstStyle/>
        <a:p>
          <a:endParaRPr lang="en-US"/>
        </a:p>
      </dgm:t>
    </dgm:pt>
    <dgm:pt modelId="{10EF4CB3-E209-42B8-9813-716299D3CE25}">
      <dgm:prSet/>
      <dgm:spPr/>
      <dgm:t>
        <a:bodyPr/>
        <a:lstStyle/>
        <a:p>
          <a:r>
            <a:rPr lang="en-GB"/>
            <a:t>Flexible thinking- try to plan and adjust to new things or the unexpected</a:t>
          </a:r>
          <a:endParaRPr lang="en-US"/>
        </a:p>
      </dgm:t>
    </dgm:pt>
    <dgm:pt modelId="{99C4B4CF-0A88-4B41-8F51-47421671AC09}" type="parTrans" cxnId="{1663AC2B-30C3-4B89-8917-51C6EEAD2DB6}">
      <dgm:prSet/>
      <dgm:spPr/>
      <dgm:t>
        <a:bodyPr/>
        <a:lstStyle/>
        <a:p>
          <a:endParaRPr lang="en-US"/>
        </a:p>
      </dgm:t>
    </dgm:pt>
    <dgm:pt modelId="{FB8B5FFB-74E8-4017-9ED2-2473CFB6513C}" type="sibTrans" cxnId="{1663AC2B-30C3-4B89-8917-51C6EEAD2DB6}">
      <dgm:prSet/>
      <dgm:spPr/>
      <dgm:t>
        <a:bodyPr/>
        <a:lstStyle/>
        <a:p>
          <a:endParaRPr lang="en-US"/>
        </a:p>
      </dgm:t>
    </dgm:pt>
    <dgm:pt modelId="{D2C5BBBE-6B53-4DAB-8040-969E9824B409}">
      <dgm:prSet/>
      <dgm:spPr/>
      <dgm:t>
        <a:bodyPr/>
        <a:lstStyle/>
        <a:p>
          <a:r>
            <a:rPr lang="en-GB"/>
            <a:t>Emotional Control- How is something making you feel</a:t>
          </a:r>
          <a:endParaRPr lang="en-US"/>
        </a:p>
      </dgm:t>
    </dgm:pt>
    <dgm:pt modelId="{5E75B007-4E6F-43EC-907B-926A5445FA3B}" type="parTrans" cxnId="{E001647B-A4A8-40CC-A396-1192167D9787}">
      <dgm:prSet/>
      <dgm:spPr/>
      <dgm:t>
        <a:bodyPr/>
        <a:lstStyle/>
        <a:p>
          <a:endParaRPr lang="en-US"/>
        </a:p>
      </dgm:t>
    </dgm:pt>
    <dgm:pt modelId="{C6A39E22-F0BA-4FC4-83B7-5F99CD15C4DA}" type="sibTrans" cxnId="{E001647B-A4A8-40CC-A396-1192167D9787}">
      <dgm:prSet/>
      <dgm:spPr/>
      <dgm:t>
        <a:bodyPr/>
        <a:lstStyle/>
        <a:p>
          <a:endParaRPr lang="en-US"/>
        </a:p>
      </dgm:t>
    </dgm:pt>
    <dgm:pt modelId="{ADEB9FB0-765E-4BFF-948E-DD69EA9DEF76}">
      <dgm:prSet/>
      <dgm:spPr/>
      <dgm:t>
        <a:bodyPr/>
        <a:lstStyle/>
        <a:p>
          <a:r>
            <a:rPr lang="en-GB"/>
            <a:t>Self monitoring- Evaluate how you are doing </a:t>
          </a:r>
          <a:endParaRPr lang="en-US"/>
        </a:p>
      </dgm:t>
    </dgm:pt>
    <dgm:pt modelId="{24414A77-F0EB-4B30-A18B-94A5C9C549C5}" type="parTrans" cxnId="{0EB361D8-4722-4FFF-AFB6-B4A0C63B0640}">
      <dgm:prSet/>
      <dgm:spPr/>
      <dgm:t>
        <a:bodyPr/>
        <a:lstStyle/>
        <a:p>
          <a:endParaRPr lang="en-US"/>
        </a:p>
      </dgm:t>
    </dgm:pt>
    <dgm:pt modelId="{7E37256C-41DF-4F7A-B318-14AB377F4527}" type="sibTrans" cxnId="{0EB361D8-4722-4FFF-AFB6-B4A0C63B0640}">
      <dgm:prSet/>
      <dgm:spPr/>
      <dgm:t>
        <a:bodyPr/>
        <a:lstStyle/>
        <a:p>
          <a:endParaRPr lang="en-US"/>
        </a:p>
      </dgm:t>
    </dgm:pt>
    <dgm:pt modelId="{0E3A57FC-9DDB-4208-BB10-780918ACDCFD}">
      <dgm:prSet/>
      <dgm:spPr/>
      <dgm:t>
        <a:bodyPr/>
        <a:lstStyle/>
        <a:p>
          <a:r>
            <a:rPr lang="en-GB"/>
            <a:t>Working memory- Store  information in your mind</a:t>
          </a:r>
          <a:endParaRPr lang="en-US"/>
        </a:p>
      </dgm:t>
    </dgm:pt>
    <dgm:pt modelId="{6CE82AA3-E836-4D38-B729-8ACBEAEE439D}" type="parTrans" cxnId="{036A7C97-B42B-47CC-82AE-E31D0302949C}">
      <dgm:prSet/>
      <dgm:spPr/>
      <dgm:t>
        <a:bodyPr/>
        <a:lstStyle/>
        <a:p>
          <a:endParaRPr lang="en-US"/>
        </a:p>
      </dgm:t>
    </dgm:pt>
    <dgm:pt modelId="{EA62F223-99E6-419B-802C-6CF83DCDD96D}" type="sibTrans" cxnId="{036A7C97-B42B-47CC-82AE-E31D0302949C}">
      <dgm:prSet/>
      <dgm:spPr/>
      <dgm:t>
        <a:bodyPr/>
        <a:lstStyle/>
        <a:p>
          <a:endParaRPr lang="en-US"/>
        </a:p>
      </dgm:t>
    </dgm:pt>
    <dgm:pt modelId="{E05FBB20-212F-431A-BD3C-88260BACAF49}">
      <dgm:prSet/>
      <dgm:spPr/>
      <dgm:t>
        <a:bodyPr/>
        <a:lstStyle/>
        <a:p>
          <a:r>
            <a:rPr lang="en-GB"/>
            <a:t>Planning and prioritising- set a goal and write objectives on how you will meet it</a:t>
          </a:r>
          <a:endParaRPr lang="en-US"/>
        </a:p>
      </dgm:t>
    </dgm:pt>
    <dgm:pt modelId="{DD737241-A396-452A-856F-D39474679E7E}" type="parTrans" cxnId="{9545A8F0-D09C-4E4D-A4EE-EB592011FBB1}">
      <dgm:prSet/>
      <dgm:spPr/>
      <dgm:t>
        <a:bodyPr/>
        <a:lstStyle/>
        <a:p>
          <a:endParaRPr lang="en-US"/>
        </a:p>
      </dgm:t>
    </dgm:pt>
    <dgm:pt modelId="{49BD5990-8AE2-461F-B86D-86BD966D5F78}" type="sibTrans" cxnId="{9545A8F0-D09C-4E4D-A4EE-EB592011FBB1}">
      <dgm:prSet/>
      <dgm:spPr/>
      <dgm:t>
        <a:bodyPr/>
        <a:lstStyle/>
        <a:p>
          <a:endParaRPr lang="en-US"/>
        </a:p>
      </dgm:t>
    </dgm:pt>
    <dgm:pt modelId="{6DD2FB57-A142-48A9-8660-3F04D6162D4B}">
      <dgm:prSet/>
      <dgm:spPr/>
      <dgm:t>
        <a:bodyPr/>
        <a:lstStyle/>
        <a:p>
          <a:r>
            <a:rPr lang="en-GB"/>
            <a:t>Organisation- Keep track of dates, belongs and make notes</a:t>
          </a:r>
          <a:endParaRPr lang="en-US"/>
        </a:p>
      </dgm:t>
    </dgm:pt>
    <dgm:pt modelId="{37810B4D-65F2-4CE1-BDA3-D3C49BE1DF80}" type="parTrans" cxnId="{88257006-FE89-4CE1-96C5-076839E696F1}">
      <dgm:prSet/>
      <dgm:spPr/>
      <dgm:t>
        <a:bodyPr/>
        <a:lstStyle/>
        <a:p>
          <a:endParaRPr lang="en-US"/>
        </a:p>
      </dgm:t>
    </dgm:pt>
    <dgm:pt modelId="{19C0B9F6-083B-4C8A-BECA-EEC065A23791}" type="sibTrans" cxnId="{88257006-FE89-4CE1-96C5-076839E696F1}">
      <dgm:prSet/>
      <dgm:spPr/>
      <dgm:t>
        <a:bodyPr/>
        <a:lstStyle/>
        <a:p>
          <a:endParaRPr lang="en-US"/>
        </a:p>
      </dgm:t>
    </dgm:pt>
    <dgm:pt modelId="{0DBEF4FC-8505-450A-B81D-8F5B257BABD0}">
      <dgm:prSet/>
      <dgm:spPr/>
      <dgm:t>
        <a:bodyPr/>
        <a:lstStyle/>
        <a:p>
          <a:r>
            <a:rPr lang="en-GB"/>
            <a:t>Task Initiation- Set a date and time and get started </a:t>
          </a:r>
          <a:endParaRPr lang="en-US"/>
        </a:p>
      </dgm:t>
    </dgm:pt>
    <dgm:pt modelId="{F27B9FA0-727D-4148-9624-3CAE11C85CA9}" type="parTrans" cxnId="{009A6816-89C9-4458-829B-EBBBFC7108E2}">
      <dgm:prSet/>
      <dgm:spPr/>
      <dgm:t>
        <a:bodyPr/>
        <a:lstStyle/>
        <a:p>
          <a:endParaRPr lang="en-US"/>
        </a:p>
      </dgm:t>
    </dgm:pt>
    <dgm:pt modelId="{AF72DDE9-71D0-455F-8367-62A0A31C3D8A}" type="sibTrans" cxnId="{009A6816-89C9-4458-829B-EBBBFC7108E2}">
      <dgm:prSet/>
      <dgm:spPr/>
      <dgm:t>
        <a:bodyPr/>
        <a:lstStyle/>
        <a:p>
          <a:endParaRPr lang="en-US"/>
        </a:p>
      </dgm:t>
    </dgm:pt>
    <dgm:pt modelId="{5B13A3BA-E89B-481C-8560-EDA3F232C4B4}" type="pres">
      <dgm:prSet presAssocID="{23E16B31-87FA-42AA-8E57-BB90CEBFBEEC}" presName="diagram" presStyleCnt="0">
        <dgm:presLayoutVars>
          <dgm:dir/>
          <dgm:resizeHandles val="exact"/>
        </dgm:presLayoutVars>
      </dgm:prSet>
      <dgm:spPr/>
    </dgm:pt>
    <dgm:pt modelId="{C62D93C1-B6F2-4312-9A1B-10CA75883923}" type="pres">
      <dgm:prSet presAssocID="{C9BBA260-1F40-421B-B0A2-ABE4A2277687}" presName="node" presStyleLbl="node1" presStyleIdx="0" presStyleCnt="8">
        <dgm:presLayoutVars>
          <dgm:bulletEnabled val="1"/>
        </dgm:presLayoutVars>
      </dgm:prSet>
      <dgm:spPr/>
    </dgm:pt>
    <dgm:pt modelId="{714B5C4F-E948-4940-A97E-7A57AEA86989}" type="pres">
      <dgm:prSet presAssocID="{DE73EB18-4F15-4BF4-A268-741C262F0CCF}" presName="sibTrans" presStyleCnt="0"/>
      <dgm:spPr/>
    </dgm:pt>
    <dgm:pt modelId="{3061CE9B-3529-428B-BAD7-E62F76CAFF7C}" type="pres">
      <dgm:prSet presAssocID="{10EF4CB3-E209-42B8-9813-716299D3CE25}" presName="node" presStyleLbl="node1" presStyleIdx="1" presStyleCnt="8">
        <dgm:presLayoutVars>
          <dgm:bulletEnabled val="1"/>
        </dgm:presLayoutVars>
      </dgm:prSet>
      <dgm:spPr/>
    </dgm:pt>
    <dgm:pt modelId="{9EB7C436-C586-4817-A85F-45A9AB2202A0}" type="pres">
      <dgm:prSet presAssocID="{FB8B5FFB-74E8-4017-9ED2-2473CFB6513C}" presName="sibTrans" presStyleCnt="0"/>
      <dgm:spPr/>
    </dgm:pt>
    <dgm:pt modelId="{E1864D11-3799-4E0B-BA1C-C1C898070838}" type="pres">
      <dgm:prSet presAssocID="{D2C5BBBE-6B53-4DAB-8040-969E9824B409}" presName="node" presStyleLbl="node1" presStyleIdx="2" presStyleCnt="8">
        <dgm:presLayoutVars>
          <dgm:bulletEnabled val="1"/>
        </dgm:presLayoutVars>
      </dgm:prSet>
      <dgm:spPr/>
    </dgm:pt>
    <dgm:pt modelId="{4DFBB5C2-4881-4E0B-8144-808B5EE34489}" type="pres">
      <dgm:prSet presAssocID="{C6A39E22-F0BA-4FC4-83B7-5F99CD15C4DA}" presName="sibTrans" presStyleCnt="0"/>
      <dgm:spPr/>
    </dgm:pt>
    <dgm:pt modelId="{67F9895F-8ACF-42CA-AC1B-BBFB3D36BA34}" type="pres">
      <dgm:prSet presAssocID="{ADEB9FB0-765E-4BFF-948E-DD69EA9DEF76}" presName="node" presStyleLbl="node1" presStyleIdx="3" presStyleCnt="8">
        <dgm:presLayoutVars>
          <dgm:bulletEnabled val="1"/>
        </dgm:presLayoutVars>
      </dgm:prSet>
      <dgm:spPr/>
    </dgm:pt>
    <dgm:pt modelId="{65C5BC33-37A4-4602-8FC4-6703770028C5}" type="pres">
      <dgm:prSet presAssocID="{7E37256C-41DF-4F7A-B318-14AB377F4527}" presName="sibTrans" presStyleCnt="0"/>
      <dgm:spPr/>
    </dgm:pt>
    <dgm:pt modelId="{67009BAB-E937-4501-A6A2-0A3DA2FE79C5}" type="pres">
      <dgm:prSet presAssocID="{0E3A57FC-9DDB-4208-BB10-780918ACDCFD}" presName="node" presStyleLbl="node1" presStyleIdx="4" presStyleCnt="8">
        <dgm:presLayoutVars>
          <dgm:bulletEnabled val="1"/>
        </dgm:presLayoutVars>
      </dgm:prSet>
      <dgm:spPr/>
    </dgm:pt>
    <dgm:pt modelId="{C04D3960-BD12-48D0-A43F-28CEEF425FCE}" type="pres">
      <dgm:prSet presAssocID="{EA62F223-99E6-419B-802C-6CF83DCDD96D}" presName="sibTrans" presStyleCnt="0"/>
      <dgm:spPr/>
    </dgm:pt>
    <dgm:pt modelId="{D4E0EC78-38A8-408C-8A02-A85D18EDBD57}" type="pres">
      <dgm:prSet presAssocID="{E05FBB20-212F-431A-BD3C-88260BACAF49}" presName="node" presStyleLbl="node1" presStyleIdx="5" presStyleCnt="8">
        <dgm:presLayoutVars>
          <dgm:bulletEnabled val="1"/>
        </dgm:presLayoutVars>
      </dgm:prSet>
      <dgm:spPr/>
    </dgm:pt>
    <dgm:pt modelId="{AF721443-2EC1-4C96-90E4-90B43A056709}" type="pres">
      <dgm:prSet presAssocID="{49BD5990-8AE2-461F-B86D-86BD966D5F78}" presName="sibTrans" presStyleCnt="0"/>
      <dgm:spPr/>
    </dgm:pt>
    <dgm:pt modelId="{7C333724-480F-48CB-B0C9-5D92C9195E6C}" type="pres">
      <dgm:prSet presAssocID="{6DD2FB57-A142-48A9-8660-3F04D6162D4B}" presName="node" presStyleLbl="node1" presStyleIdx="6" presStyleCnt="8">
        <dgm:presLayoutVars>
          <dgm:bulletEnabled val="1"/>
        </dgm:presLayoutVars>
      </dgm:prSet>
      <dgm:spPr/>
    </dgm:pt>
    <dgm:pt modelId="{69B70D32-49FE-41D4-91B2-DDF30736F98A}" type="pres">
      <dgm:prSet presAssocID="{19C0B9F6-083B-4C8A-BECA-EEC065A23791}" presName="sibTrans" presStyleCnt="0"/>
      <dgm:spPr/>
    </dgm:pt>
    <dgm:pt modelId="{5EB577D0-E3E0-4131-8AA3-0FB973CC0B51}" type="pres">
      <dgm:prSet presAssocID="{0DBEF4FC-8505-450A-B81D-8F5B257BABD0}" presName="node" presStyleLbl="node1" presStyleIdx="7" presStyleCnt="8">
        <dgm:presLayoutVars>
          <dgm:bulletEnabled val="1"/>
        </dgm:presLayoutVars>
      </dgm:prSet>
      <dgm:spPr/>
    </dgm:pt>
  </dgm:ptLst>
  <dgm:cxnLst>
    <dgm:cxn modelId="{88257006-FE89-4CE1-96C5-076839E696F1}" srcId="{23E16B31-87FA-42AA-8E57-BB90CEBFBEEC}" destId="{6DD2FB57-A142-48A9-8660-3F04D6162D4B}" srcOrd="6" destOrd="0" parTransId="{37810B4D-65F2-4CE1-BDA3-D3C49BE1DF80}" sibTransId="{19C0B9F6-083B-4C8A-BECA-EEC065A23791}"/>
    <dgm:cxn modelId="{DDEB0F0B-A54A-4BA8-9474-AFA04243CFDD}" type="presOf" srcId="{D2C5BBBE-6B53-4DAB-8040-969E9824B409}" destId="{E1864D11-3799-4E0B-BA1C-C1C898070838}" srcOrd="0" destOrd="0" presId="urn:microsoft.com/office/officeart/2005/8/layout/default"/>
    <dgm:cxn modelId="{009A6816-89C9-4458-829B-EBBBFC7108E2}" srcId="{23E16B31-87FA-42AA-8E57-BB90CEBFBEEC}" destId="{0DBEF4FC-8505-450A-B81D-8F5B257BABD0}" srcOrd="7" destOrd="0" parTransId="{F27B9FA0-727D-4148-9624-3CAE11C85CA9}" sibTransId="{AF72DDE9-71D0-455F-8367-62A0A31C3D8A}"/>
    <dgm:cxn modelId="{1663AC2B-30C3-4B89-8917-51C6EEAD2DB6}" srcId="{23E16B31-87FA-42AA-8E57-BB90CEBFBEEC}" destId="{10EF4CB3-E209-42B8-9813-716299D3CE25}" srcOrd="1" destOrd="0" parTransId="{99C4B4CF-0A88-4B41-8F51-47421671AC09}" sibTransId="{FB8B5FFB-74E8-4017-9ED2-2473CFB6513C}"/>
    <dgm:cxn modelId="{6B075162-FC8E-4E36-B968-1D671DD23926}" type="presOf" srcId="{23E16B31-87FA-42AA-8E57-BB90CEBFBEEC}" destId="{5B13A3BA-E89B-481C-8560-EDA3F232C4B4}" srcOrd="0" destOrd="0" presId="urn:microsoft.com/office/officeart/2005/8/layout/default"/>
    <dgm:cxn modelId="{2B850344-4801-46F8-883B-68273665FE67}" type="presOf" srcId="{10EF4CB3-E209-42B8-9813-716299D3CE25}" destId="{3061CE9B-3529-428B-BAD7-E62F76CAFF7C}" srcOrd="0" destOrd="0" presId="urn:microsoft.com/office/officeart/2005/8/layout/default"/>
    <dgm:cxn modelId="{C717E255-F714-44FD-A588-23D2216442BC}" type="presOf" srcId="{ADEB9FB0-765E-4BFF-948E-DD69EA9DEF76}" destId="{67F9895F-8ACF-42CA-AC1B-BBFB3D36BA34}" srcOrd="0" destOrd="0" presId="urn:microsoft.com/office/officeart/2005/8/layout/default"/>
    <dgm:cxn modelId="{1C0E1376-C513-4E7B-AEE5-911678D08F9D}" type="presOf" srcId="{0E3A57FC-9DDB-4208-BB10-780918ACDCFD}" destId="{67009BAB-E937-4501-A6A2-0A3DA2FE79C5}" srcOrd="0" destOrd="0" presId="urn:microsoft.com/office/officeart/2005/8/layout/default"/>
    <dgm:cxn modelId="{E591CC58-9900-4BF3-82F3-72619319F2A6}" type="presOf" srcId="{6DD2FB57-A142-48A9-8660-3F04D6162D4B}" destId="{7C333724-480F-48CB-B0C9-5D92C9195E6C}" srcOrd="0" destOrd="0" presId="urn:microsoft.com/office/officeart/2005/8/layout/default"/>
    <dgm:cxn modelId="{E001647B-A4A8-40CC-A396-1192167D9787}" srcId="{23E16B31-87FA-42AA-8E57-BB90CEBFBEEC}" destId="{D2C5BBBE-6B53-4DAB-8040-969E9824B409}" srcOrd="2" destOrd="0" parTransId="{5E75B007-4E6F-43EC-907B-926A5445FA3B}" sibTransId="{C6A39E22-F0BA-4FC4-83B7-5F99CD15C4DA}"/>
    <dgm:cxn modelId="{FC241683-7779-489C-A5AB-0F0A04132BCC}" type="presOf" srcId="{0DBEF4FC-8505-450A-B81D-8F5B257BABD0}" destId="{5EB577D0-E3E0-4131-8AA3-0FB973CC0B51}" srcOrd="0" destOrd="0" presId="urn:microsoft.com/office/officeart/2005/8/layout/default"/>
    <dgm:cxn modelId="{036A7C97-B42B-47CC-82AE-E31D0302949C}" srcId="{23E16B31-87FA-42AA-8E57-BB90CEBFBEEC}" destId="{0E3A57FC-9DDB-4208-BB10-780918ACDCFD}" srcOrd="4" destOrd="0" parTransId="{6CE82AA3-E836-4D38-B729-8ACBEAEE439D}" sibTransId="{EA62F223-99E6-419B-802C-6CF83DCDD96D}"/>
    <dgm:cxn modelId="{DC8683C5-6581-4002-A89F-907CBA7ADB3F}" srcId="{23E16B31-87FA-42AA-8E57-BB90CEBFBEEC}" destId="{C9BBA260-1F40-421B-B0A2-ABE4A2277687}" srcOrd="0" destOrd="0" parTransId="{E27C3FFE-BB4F-410E-BA85-789291ED79F9}" sibTransId="{DE73EB18-4F15-4BF4-A268-741C262F0CCF}"/>
    <dgm:cxn modelId="{43C418D2-7C9C-4E85-8C01-290DE85F5578}" type="presOf" srcId="{E05FBB20-212F-431A-BD3C-88260BACAF49}" destId="{D4E0EC78-38A8-408C-8A02-A85D18EDBD57}" srcOrd="0" destOrd="0" presId="urn:microsoft.com/office/officeart/2005/8/layout/default"/>
    <dgm:cxn modelId="{0EB361D8-4722-4FFF-AFB6-B4A0C63B0640}" srcId="{23E16B31-87FA-42AA-8E57-BB90CEBFBEEC}" destId="{ADEB9FB0-765E-4BFF-948E-DD69EA9DEF76}" srcOrd="3" destOrd="0" parTransId="{24414A77-F0EB-4B30-A18B-94A5C9C549C5}" sibTransId="{7E37256C-41DF-4F7A-B318-14AB377F4527}"/>
    <dgm:cxn modelId="{4BCE96EC-434C-4FBF-8133-C988C54024AB}" type="presOf" srcId="{C9BBA260-1F40-421B-B0A2-ABE4A2277687}" destId="{C62D93C1-B6F2-4312-9A1B-10CA75883923}" srcOrd="0" destOrd="0" presId="urn:microsoft.com/office/officeart/2005/8/layout/default"/>
    <dgm:cxn modelId="{9545A8F0-D09C-4E4D-A4EE-EB592011FBB1}" srcId="{23E16B31-87FA-42AA-8E57-BB90CEBFBEEC}" destId="{E05FBB20-212F-431A-BD3C-88260BACAF49}" srcOrd="5" destOrd="0" parTransId="{DD737241-A396-452A-856F-D39474679E7E}" sibTransId="{49BD5990-8AE2-461F-B86D-86BD966D5F78}"/>
    <dgm:cxn modelId="{2CEF9C65-3CA8-4A49-9C1B-5F46B6FCE4F8}" type="presParOf" srcId="{5B13A3BA-E89B-481C-8560-EDA3F232C4B4}" destId="{C62D93C1-B6F2-4312-9A1B-10CA75883923}" srcOrd="0" destOrd="0" presId="urn:microsoft.com/office/officeart/2005/8/layout/default"/>
    <dgm:cxn modelId="{37408284-E121-432D-A6B7-6E6206ED866D}" type="presParOf" srcId="{5B13A3BA-E89B-481C-8560-EDA3F232C4B4}" destId="{714B5C4F-E948-4940-A97E-7A57AEA86989}" srcOrd="1" destOrd="0" presId="urn:microsoft.com/office/officeart/2005/8/layout/default"/>
    <dgm:cxn modelId="{2AB8FE22-BA4A-4FFD-9959-04C60E47E78D}" type="presParOf" srcId="{5B13A3BA-E89B-481C-8560-EDA3F232C4B4}" destId="{3061CE9B-3529-428B-BAD7-E62F76CAFF7C}" srcOrd="2" destOrd="0" presId="urn:microsoft.com/office/officeart/2005/8/layout/default"/>
    <dgm:cxn modelId="{F8E01C7E-F27D-44A3-8DFE-6A9BF75059B0}" type="presParOf" srcId="{5B13A3BA-E89B-481C-8560-EDA3F232C4B4}" destId="{9EB7C436-C586-4817-A85F-45A9AB2202A0}" srcOrd="3" destOrd="0" presId="urn:microsoft.com/office/officeart/2005/8/layout/default"/>
    <dgm:cxn modelId="{12F3B9C0-5D5B-427A-BB18-B4F0A4C5B99A}" type="presParOf" srcId="{5B13A3BA-E89B-481C-8560-EDA3F232C4B4}" destId="{E1864D11-3799-4E0B-BA1C-C1C898070838}" srcOrd="4" destOrd="0" presId="urn:microsoft.com/office/officeart/2005/8/layout/default"/>
    <dgm:cxn modelId="{DCE421F7-BA9F-45B6-88AA-38C587625763}" type="presParOf" srcId="{5B13A3BA-E89B-481C-8560-EDA3F232C4B4}" destId="{4DFBB5C2-4881-4E0B-8144-808B5EE34489}" srcOrd="5" destOrd="0" presId="urn:microsoft.com/office/officeart/2005/8/layout/default"/>
    <dgm:cxn modelId="{698E794D-6E06-4481-B589-62EA13E97A5B}" type="presParOf" srcId="{5B13A3BA-E89B-481C-8560-EDA3F232C4B4}" destId="{67F9895F-8ACF-42CA-AC1B-BBFB3D36BA34}" srcOrd="6" destOrd="0" presId="urn:microsoft.com/office/officeart/2005/8/layout/default"/>
    <dgm:cxn modelId="{05A06C73-ABB6-4DA2-9D40-918F4F65C0E8}" type="presParOf" srcId="{5B13A3BA-E89B-481C-8560-EDA3F232C4B4}" destId="{65C5BC33-37A4-4602-8FC4-6703770028C5}" srcOrd="7" destOrd="0" presId="urn:microsoft.com/office/officeart/2005/8/layout/default"/>
    <dgm:cxn modelId="{A2A71878-D3B9-4813-A252-AD20FFDD22FB}" type="presParOf" srcId="{5B13A3BA-E89B-481C-8560-EDA3F232C4B4}" destId="{67009BAB-E937-4501-A6A2-0A3DA2FE79C5}" srcOrd="8" destOrd="0" presId="urn:microsoft.com/office/officeart/2005/8/layout/default"/>
    <dgm:cxn modelId="{1CF1568F-5482-4680-8DB8-22401F048D49}" type="presParOf" srcId="{5B13A3BA-E89B-481C-8560-EDA3F232C4B4}" destId="{C04D3960-BD12-48D0-A43F-28CEEF425FCE}" srcOrd="9" destOrd="0" presId="urn:microsoft.com/office/officeart/2005/8/layout/default"/>
    <dgm:cxn modelId="{7E51FAFD-0D7E-4D3F-9BFA-90FA738F1D56}" type="presParOf" srcId="{5B13A3BA-E89B-481C-8560-EDA3F232C4B4}" destId="{D4E0EC78-38A8-408C-8A02-A85D18EDBD57}" srcOrd="10" destOrd="0" presId="urn:microsoft.com/office/officeart/2005/8/layout/default"/>
    <dgm:cxn modelId="{78938EA3-E103-4134-B953-CDABC0569060}" type="presParOf" srcId="{5B13A3BA-E89B-481C-8560-EDA3F232C4B4}" destId="{AF721443-2EC1-4C96-90E4-90B43A056709}" srcOrd="11" destOrd="0" presId="urn:microsoft.com/office/officeart/2005/8/layout/default"/>
    <dgm:cxn modelId="{5308CC8D-2296-4005-9A26-8D1A84020A5F}" type="presParOf" srcId="{5B13A3BA-E89B-481C-8560-EDA3F232C4B4}" destId="{7C333724-480F-48CB-B0C9-5D92C9195E6C}" srcOrd="12" destOrd="0" presId="urn:microsoft.com/office/officeart/2005/8/layout/default"/>
    <dgm:cxn modelId="{B3E43597-8038-4847-82EC-AEF3999A0C4F}" type="presParOf" srcId="{5B13A3BA-E89B-481C-8560-EDA3F232C4B4}" destId="{69B70D32-49FE-41D4-91B2-DDF30736F98A}" srcOrd="13" destOrd="0" presId="urn:microsoft.com/office/officeart/2005/8/layout/default"/>
    <dgm:cxn modelId="{FBEEAD33-9689-4B0D-82CE-21E5DBF60285}" type="presParOf" srcId="{5B13A3BA-E89B-481C-8560-EDA3F232C4B4}" destId="{5EB577D0-E3E0-4131-8AA3-0FB973CC0B51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4553288-F5EF-4DCA-9BEB-84A738588FE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7692A910-4A0B-4372-A4EC-45D75C7A41C7}">
      <dgm:prSet/>
      <dgm:spPr/>
      <dgm:t>
        <a:bodyPr/>
        <a:lstStyle/>
        <a:p>
          <a:r>
            <a:rPr lang="en-GB"/>
            <a:t>Executive functioning is responsible for many skills such as:</a:t>
          </a:r>
          <a:endParaRPr lang="en-US"/>
        </a:p>
      </dgm:t>
    </dgm:pt>
    <dgm:pt modelId="{C42B5C25-1210-4F04-A486-B784D167D2BF}" type="parTrans" cxnId="{A6DD961B-C43C-4441-ABDA-9AF66229FA4F}">
      <dgm:prSet/>
      <dgm:spPr/>
      <dgm:t>
        <a:bodyPr/>
        <a:lstStyle/>
        <a:p>
          <a:endParaRPr lang="en-US"/>
        </a:p>
      </dgm:t>
    </dgm:pt>
    <dgm:pt modelId="{FD3D18D3-527F-491C-9828-CE50345E7677}" type="sibTrans" cxnId="{A6DD961B-C43C-4441-ABDA-9AF66229FA4F}">
      <dgm:prSet/>
      <dgm:spPr/>
      <dgm:t>
        <a:bodyPr/>
        <a:lstStyle/>
        <a:p>
          <a:endParaRPr lang="en-US"/>
        </a:p>
      </dgm:t>
    </dgm:pt>
    <dgm:pt modelId="{15BF81E6-9CC7-4F18-9C9D-CA36C2C2063E}">
      <dgm:prSet/>
      <dgm:spPr/>
      <dgm:t>
        <a:bodyPr/>
        <a:lstStyle/>
        <a:p>
          <a:r>
            <a:rPr lang="en-GB"/>
            <a:t>Managing behaviours</a:t>
          </a:r>
          <a:endParaRPr lang="en-US"/>
        </a:p>
      </dgm:t>
    </dgm:pt>
    <dgm:pt modelId="{C64DBFAD-93B2-4B4B-AC29-C770C7E748EE}" type="parTrans" cxnId="{017B0D1C-2545-4E38-B4E5-E094ECBA6903}">
      <dgm:prSet/>
      <dgm:spPr/>
      <dgm:t>
        <a:bodyPr/>
        <a:lstStyle/>
        <a:p>
          <a:endParaRPr lang="en-US"/>
        </a:p>
      </dgm:t>
    </dgm:pt>
    <dgm:pt modelId="{B487DD51-D982-4883-A236-FBA849AFC3DB}" type="sibTrans" cxnId="{017B0D1C-2545-4E38-B4E5-E094ECBA6903}">
      <dgm:prSet/>
      <dgm:spPr/>
      <dgm:t>
        <a:bodyPr/>
        <a:lstStyle/>
        <a:p>
          <a:endParaRPr lang="en-US"/>
        </a:p>
      </dgm:t>
    </dgm:pt>
    <dgm:pt modelId="{094FF35D-499B-4C3C-8692-9E7B72D16327}">
      <dgm:prSet/>
      <dgm:spPr/>
      <dgm:t>
        <a:bodyPr/>
        <a:lstStyle/>
        <a:p>
          <a:r>
            <a:rPr lang="en-GB"/>
            <a:t>Regulating emotions</a:t>
          </a:r>
          <a:endParaRPr lang="en-US"/>
        </a:p>
      </dgm:t>
    </dgm:pt>
    <dgm:pt modelId="{7B8843E2-2DCE-4427-90D4-2BBC0CE50C9F}" type="parTrans" cxnId="{F5E2416B-CD84-4063-9A21-9F42F5C82947}">
      <dgm:prSet/>
      <dgm:spPr/>
      <dgm:t>
        <a:bodyPr/>
        <a:lstStyle/>
        <a:p>
          <a:endParaRPr lang="en-US"/>
        </a:p>
      </dgm:t>
    </dgm:pt>
    <dgm:pt modelId="{8CCE5108-6FBE-4A7D-9EE2-0981E8AB2C30}" type="sibTrans" cxnId="{F5E2416B-CD84-4063-9A21-9F42F5C82947}">
      <dgm:prSet/>
      <dgm:spPr/>
      <dgm:t>
        <a:bodyPr/>
        <a:lstStyle/>
        <a:p>
          <a:endParaRPr lang="en-US"/>
        </a:p>
      </dgm:t>
    </dgm:pt>
    <dgm:pt modelId="{72C10105-CBDC-405F-BB6B-B6690DAFAF46}">
      <dgm:prSet/>
      <dgm:spPr/>
      <dgm:t>
        <a:bodyPr/>
        <a:lstStyle/>
        <a:p>
          <a:r>
            <a:rPr lang="en-GB"/>
            <a:t>Planning and prioritising </a:t>
          </a:r>
          <a:endParaRPr lang="en-US"/>
        </a:p>
      </dgm:t>
    </dgm:pt>
    <dgm:pt modelId="{70805522-E60A-4475-ADE6-2E08EC6BC667}" type="parTrans" cxnId="{7E7BC5D6-7544-4370-BA7D-AE408AE55D0B}">
      <dgm:prSet/>
      <dgm:spPr/>
      <dgm:t>
        <a:bodyPr/>
        <a:lstStyle/>
        <a:p>
          <a:endParaRPr lang="en-US"/>
        </a:p>
      </dgm:t>
    </dgm:pt>
    <dgm:pt modelId="{91C9D76F-4663-439A-A48C-73DD82CAC833}" type="sibTrans" cxnId="{7E7BC5D6-7544-4370-BA7D-AE408AE55D0B}">
      <dgm:prSet/>
      <dgm:spPr/>
      <dgm:t>
        <a:bodyPr/>
        <a:lstStyle/>
        <a:p>
          <a:endParaRPr lang="en-US"/>
        </a:p>
      </dgm:t>
    </dgm:pt>
    <dgm:pt modelId="{1EED34A1-963B-4358-8657-25F001B92042}">
      <dgm:prSet/>
      <dgm:spPr/>
      <dgm:t>
        <a:bodyPr/>
        <a:lstStyle/>
        <a:p>
          <a:r>
            <a:rPr lang="en-GB"/>
            <a:t>Organising thoughts </a:t>
          </a:r>
          <a:endParaRPr lang="en-US"/>
        </a:p>
      </dgm:t>
    </dgm:pt>
    <dgm:pt modelId="{8654E916-4412-4132-9F86-D8F951A6AFB8}" type="parTrans" cxnId="{0AF344D8-4478-4ABD-AF9A-6AA2B4C6875F}">
      <dgm:prSet/>
      <dgm:spPr/>
      <dgm:t>
        <a:bodyPr/>
        <a:lstStyle/>
        <a:p>
          <a:endParaRPr lang="en-US"/>
        </a:p>
      </dgm:t>
    </dgm:pt>
    <dgm:pt modelId="{DDC30073-9433-4B9D-89C9-CE27DACAB7D1}" type="sibTrans" cxnId="{0AF344D8-4478-4ABD-AF9A-6AA2B4C6875F}">
      <dgm:prSet/>
      <dgm:spPr/>
      <dgm:t>
        <a:bodyPr/>
        <a:lstStyle/>
        <a:p>
          <a:endParaRPr lang="en-US"/>
        </a:p>
      </dgm:t>
    </dgm:pt>
    <dgm:pt modelId="{2B48D3DD-C4AE-4CF2-AA68-8880B33C9752}" type="pres">
      <dgm:prSet presAssocID="{04553288-F5EF-4DCA-9BEB-84A738588FEE}" presName="root" presStyleCnt="0">
        <dgm:presLayoutVars>
          <dgm:dir/>
          <dgm:resizeHandles val="exact"/>
        </dgm:presLayoutVars>
      </dgm:prSet>
      <dgm:spPr/>
    </dgm:pt>
    <dgm:pt modelId="{F273ED3F-53E0-411D-8ECA-A66F4B27D8DD}" type="pres">
      <dgm:prSet presAssocID="{7692A910-4A0B-4372-A4EC-45D75C7A41C7}" presName="compNode" presStyleCnt="0"/>
      <dgm:spPr/>
    </dgm:pt>
    <dgm:pt modelId="{EA1D3DB0-1EF4-4E8C-998B-6A4B55D79656}" type="pres">
      <dgm:prSet presAssocID="{7692A910-4A0B-4372-A4EC-45D75C7A41C7}" presName="bgRect" presStyleLbl="bgShp" presStyleIdx="0" presStyleCnt="5"/>
      <dgm:spPr/>
    </dgm:pt>
    <dgm:pt modelId="{B4871623-4A70-4050-930D-511085914C83}" type="pres">
      <dgm:prSet presAssocID="{7692A910-4A0B-4372-A4EC-45D75C7A41C7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F2427930-D1CF-454A-A3A2-933E61884395}" type="pres">
      <dgm:prSet presAssocID="{7692A910-4A0B-4372-A4EC-45D75C7A41C7}" presName="spaceRect" presStyleCnt="0"/>
      <dgm:spPr/>
    </dgm:pt>
    <dgm:pt modelId="{32DA83D7-BF76-4979-903E-20705003B917}" type="pres">
      <dgm:prSet presAssocID="{7692A910-4A0B-4372-A4EC-45D75C7A41C7}" presName="parTx" presStyleLbl="revTx" presStyleIdx="0" presStyleCnt="5">
        <dgm:presLayoutVars>
          <dgm:chMax val="0"/>
          <dgm:chPref val="0"/>
        </dgm:presLayoutVars>
      </dgm:prSet>
      <dgm:spPr/>
    </dgm:pt>
    <dgm:pt modelId="{C7420B5F-157E-480A-9645-A3ED83FC375A}" type="pres">
      <dgm:prSet presAssocID="{FD3D18D3-527F-491C-9828-CE50345E7677}" presName="sibTrans" presStyleCnt="0"/>
      <dgm:spPr/>
    </dgm:pt>
    <dgm:pt modelId="{8D218279-269F-4380-B868-6E14B86A9407}" type="pres">
      <dgm:prSet presAssocID="{15BF81E6-9CC7-4F18-9C9D-CA36C2C2063E}" presName="compNode" presStyleCnt="0"/>
      <dgm:spPr/>
    </dgm:pt>
    <dgm:pt modelId="{0356BF5C-737C-4289-8F5B-503BFDDC3F3F}" type="pres">
      <dgm:prSet presAssocID="{15BF81E6-9CC7-4F18-9C9D-CA36C2C2063E}" presName="bgRect" presStyleLbl="bgShp" presStyleIdx="1" presStyleCnt="5"/>
      <dgm:spPr/>
    </dgm:pt>
    <dgm:pt modelId="{A41D219D-DCB9-4161-83AD-3F8E9BEF0573}" type="pres">
      <dgm:prSet presAssocID="{15BF81E6-9CC7-4F18-9C9D-CA36C2C2063E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13BEAFD7-B1E6-445D-B535-6A640E9E0404}" type="pres">
      <dgm:prSet presAssocID="{15BF81E6-9CC7-4F18-9C9D-CA36C2C2063E}" presName="spaceRect" presStyleCnt="0"/>
      <dgm:spPr/>
    </dgm:pt>
    <dgm:pt modelId="{ACB2C85E-8268-48B5-B71A-8AEBB4935C9F}" type="pres">
      <dgm:prSet presAssocID="{15BF81E6-9CC7-4F18-9C9D-CA36C2C2063E}" presName="parTx" presStyleLbl="revTx" presStyleIdx="1" presStyleCnt="5">
        <dgm:presLayoutVars>
          <dgm:chMax val="0"/>
          <dgm:chPref val="0"/>
        </dgm:presLayoutVars>
      </dgm:prSet>
      <dgm:spPr/>
    </dgm:pt>
    <dgm:pt modelId="{D9A40399-2475-4153-AEEC-4EC49BDDE327}" type="pres">
      <dgm:prSet presAssocID="{B487DD51-D982-4883-A236-FBA849AFC3DB}" presName="sibTrans" presStyleCnt="0"/>
      <dgm:spPr/>
    </dgm:pt>
    <dgm:pt modelId="{EE2867D6-EF8F-47CE-A175-F79F8502E97A}" type="pres">
      <dgm:prSet presAssocID="{094FF35D-499B-4C3C-8692-9E7B72D16327}" presName="compNode" presStyleCnt="0"/>
      <dgm:spPr/>
    </dgm:pt>
    <dgm:pt modelId="{98AE09EE-D030-4007-9DD0-1168711E37FF}" type="pres">
      <dgm:prSet presAssocID="{094FF35D-499B-4C3C-8692-9E7B72D16327}" presName="bgRect" presStyleLbl="bgShp" presStyleIdx="2" presStyleCnt="5"/>
      <dgm:spPr/>
    </dgm:pt>
    <dgm:pt modelId="{5DA36200-F1CE-4BD7-A9F3-B4DCF5597818}" type="pres">
      <dgm:prSet presAssocID="{094FF35D-499B-4C3C-8692-9E7B72D16327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ngry Face with No Fill"/>
        </a:ext>
      </dgm:extLst>
    </dgm:pt>
    <dgm:pt modelId="{9A996160-5C58-486B-9B15-A5B9AD1DA54C}" type="pres">
      <dgm:prSet presAssocID="{094FF35D-499B-4C3C-8692-9E7B72D16327}" presName="spaceRect" presStyleCnt="0"/>
      <dgm:spPr/>
    </dgm:pt>
    <dgm:pt modelId="{B8F3AB82-80EB-4D72-AD74-BB283F2E9712}" type="pres">
      <dgm:prSet presAssocID="{094FF35D-499B-4C3C-8692-9E7B72D16327}" presName="parTx" presStyleLbl="revTx" presStyleIdx="2" presStyleCnt="5">
        <dgm:presLayoutVars>
          <dgm:chMax val="0"/>
          <dgm:chPref val="0"/>
        </dgm:presLayoutVars>
      </dgm:prSet>
      <dgm:spPr/>
    </dgm:pt>
    <dgm:pt modelId="{E8FE6651-E6E1-4516-A50C-A0D8EA8683D1}" type="pres">
      <dgm:prSet presAssocID="{8CCE5108-6FBE-4A7D-9EE2-0981E8AB2C30}" presName="sibTrans" presStyleCnt="0"/>
      <dgm:spPr/>
    </dgm:pt>
    <dgm:pt modelId="{8A6A0902-9060-462D-A084-F8E6A99B4AFE}" type="pres">
      <dgm:prSet presAssocID="{72C10105-CBDC-405F-BB6B-B6690DAFAF46}" presName="compNode" presStyleCnt="0"/>
      <dgm:spPr/>
    </dgm:pt>
    <dgm:pt modelId="{BA21E01D-0A4E-4023-8BAF-AD4DA87E6E06}" type="pres">
      <dgm:prSet presAssocID="{72C10105-CBDC-405F-BB6B-B6690DAFAF46}" presName="bgRect" presStyleLbl="bgShp" presStyleIdx="3" presStyleCnt="5"/>
      <dgm:spPr/>
    </dgm:pt>
    <dgm:pt modelId="{2305C838-F7B7-4509-8F09-8E74CF39353D}" type="pres">
      <dgm:prSet presAssocID="{72C10105-CBDC-405F-BB6B-B6690DAFAF46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DED22FC0-FE89-44B6-A81D-080A4728B169}" type="pres">
      <dgm:prSet presAssocID="{72C10105-CBDC-405F-BB6B-B6690DAFAF46}" presName="spaceRect" presStyleCnt="0"/>
      <dgm:spPr/>
    </dgm:pt>
    <dgm:pt modelId="{88BFE8FD-6866-455F-9BBE-9C119DAEE313}" type="pres">
      <dgm:prSet presAssocID="{72C10105-CBDC-405F-BB6B-B6690DAFAF46}" presName="parTx" presStyleLbl="revTx" presStyleIdx="3" presStyleCnt="5">
        <dgm:presLayoutVars>
          <dgm:chMax val="0"/>
          <dgm:chPref val="0"/>
        </dgm:presLayoutVars>
      </dgm:prSet>
      <dgm:spPr/>
    </dgm:pt>
    <dgm:pt modelId="{379CAF6C-E73E-474A-9A39-9E1D9312B136}" type="pres">
      <dgm:prSet presAssocID="{91C9D76F-4663-439A-A48C-73DD82CAC833}" presName="sibTrans" presStyleCnt="0"/>
      <dgm:spPr/>
    </dgm:pt>
    <dgm:pt modelId="{1AB081F8-3E03-48FC-B9F7-897FE793927A}" type="pres">
      <dgm:prSet presAssocID="{1EED34A1-963B-4358-8657-25F001B92042}" presName="compNode" presStyleCnt="0"/>
      <dgm:spPr/>
    </dgm:pt>
    <dgm:pt modelId="{55C23A43-82BA-4A22-8011-340ECE6FFC69}" type="pres">
      <dgm:prSet presAssocID="{1EED34A1-963B-4358-8657-25F001B92042}" presName="bgRect" presStyleLbl="bgShp" presStyleIdx="4" presStyleCnt="5"/>
      <dgm:spPr/>
    </dgm:pt>
    <dgm:pt modelId="{B481FF20-FC19-4F5B-AEF9-F716B9FD655F}" type="pres">
      <dgm:prSet presAssocID="{1EED34A1-963B-4358-8657-25F001B92042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ought bubble"/>
        </a:ext>
      </dgm:extLst>
    </dgm:pt>
    <dgm:pt modelId="{EA58D578-35E9-4C02-B5EF-45F961AB92C1}" type="pres">
      <dgm:prSet presAssocID="{1EED34A1-963B-4358-8657-25F001B92042}" presName="spaceRect" presStyleCnt="0"/>
      <dgm:spPr/>
    </dgm:pt>
    <dgm:pt modelId="{E869E239-348F-494F-AE59-725E4A341E61}" type="pres">
      <dgm:prSet presAssocID="{1EED34A1-963B-4358-8657-25F001B92042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2CFC1D18-3F74-4D13-A69E-E632B0E64115}" type="presOf" srcId="{15BF81E6-9CC7-4F18-9C9D-CA36C2C2063E}" destId="{ACB2C85E-8268-48B5-B71A-8AEBB4935C9F}" srcOrd="0" destOrd="0" presId="urn:microsoft.com/office/officeart/2018/2/layout/IconVerticalSolidList"/>
    <dgm:cxn modelId="{A6DD961B-C43C-4441-ABDA-9AF66229FA4F}" srcId="{04553288-F5EF-4DCA-9BEB-84A738588FEE}" destId="{7692A910-4A0B-4372-A4EC-45D75C7A41C7}" srcOrd="0" destOrd="0" parTransId="{C42B5C25-1210-4F04-A486-B784D167D2BF}" sibTransId="{FD3D18D3-527F-491C-9828-CE50345E7677}"/>
    <dgm:cxn modelId="{017B0D1C-2545-4E38-B4E5-E094ECBA6903}" srcId="{04553288-F5EF-4DCA-9BEB-84A738588FEE}" destId="{15BF81E6-9CC7-4F18-9C9D-CA36C2C2063E}" srcOrd="1" destOrd="0" parTransId="{C64DBFAD-93B2-4B4B-AC29-C770C7E748EE}" sibTransId="{B487DD51-D982-4883-A236-FBA849AFC3DB}"/>
    <dgm:cxn modelId="{826B892B-9F1F-497A-8E3B-271832DD1FC2}" type="presOf" srcId="{7692A910-4A0B-4372-A4EC-45D75C7A41C7}" destId="{32DA83D7-BF76-4979-903E-20705003B917}" srcOrd="0" destOrd="0" presId="urn:microsoft.com/office/officeart/2018/2/layout/IconVerticalSolidList"/>
    <dgm:cxn modelId="{F5E2416B-CD84-4063-9A21-9F42F5C82947}" srcId="{04553288-F5EF-4DCA-9BEB-84A738588FEE}" destId="{094FF35D-499B-4C3C-8692-9E7B72D16327}" srcOrd="2" destOrd="0" parTransId="{7B8843E2-2DCE-4427-90D4-2BBC0CE50C9F}" sibTransId="{8CCE5108-6FBE-4A7D-9EE2-0981E8AB2C30}"/>
    <dgm:cxn modelId="{49A5EB6F-1DA2-47D5-994A-F2FC43C7BFFC}" type="presOf" srcId="{04553288-F5EF-4DCA-9BEB-84A738588FEE}" destId="{2B48D3DD-C4AE-4CF2-AA68-8880B33C9752}" srcOrd="0" destOrd="0" presId="urn:microsoft.com/office/officeart/2018/2/layout/IconVerticalSolidList"/>
    <dgm:cxn modelId="{65D60183-14D4-4868-94F3-99E360C20882}" type="presOf" srcId="{72C10105-CBDC-405F-BB6B-B6690DAFAF46}" destId="{88BFE8FD-6866-455F-9BBE-9C119DAEE313}" srcOrd="0" destOrd="0" presId="urn:microsoft.com/office/officeart/2018/2/layout/IconVerticalSolidList"/>
    <dgm:cxn modelId="{8023BEC1-2E1E-410B-B6BC-347AE178995C}" type="presOf" srcId="{1EED34A1-963B-4358-8657-25F001B92042}" destId="{E869E239-348F-494F-AE59-725E4A341E61}" srcOrd="0" destOrd="0" presId="urn:microsoft.com/office/officeart/2018/2/layout/IconVerticalSolidList"/>
    <dgm:cxn modelId="{7E7BC5D6-7544-4370-BA7D-AE408AE55D0B}" srcId="{04553288-F5EF-4DCA-9BEB-84A738588FEE}" destId="{72C10105-CBDC-405F-BB6B-B6690DAFAF46}" srcOrd="3" destOrd="0" parTransId="{70805522-E60A-4475-ADE6-2E08EC6BC667}" sibTransId="{91C9D76F-4663-439A-A48C-73DD82CAC833}"/>
    <dgm:cxn modelId="{0AF344D8-4478-4ABD-AF9A-6AA2B4C6875F}" srcId="{04553288-F5EF-4DCA-9BEB-84A738588FEE}" destId="{1EED34A1-963B-4358-8657-25F001B92042}" srcOrd="4" destOrd="0" parTransId="{8654E916-4412-4132-9F86-D8F951A6AFB8}" sibTransId="{DDC30073-9433-4B9D-89C9-CE27DACAB7D1}"/>
    <dgm:cxn modelId="{9B02B5F3-EDBF-448A-8567-A444972F32AB}" type="presOf" srcId="{094FF35D-499B-4C3C-8692-9E7B72D16327}" destId="{B8F3AB82-80EB-4D72-AD74-BB283F2E9712}" srcOrd="0" destOrd="0" presId="urn:microsoft.com/office/officeart/2018/2/layout/IconVerticalSolidList"/>
    <dgm:cxn modelId="{EAF9340A-A56E-40A0-82D7-8BC7D343E4E5}" type="presParOf" srcId="{2B48D3DD-C4AE-4CF2-AA68-8880B33C9752}" destId="{F273ED3F-53E0-411D-8ECA-A66F4B27D8DD}" srcOrd="0" destOrd="0" presId="urn:microsoft.com/office/officeart/2018/2/layout/IconVerticalSolidList"/>
    <dgm:cxn modelId="{BAD861E6-63A9-4B65-A1E5-05C634B72410}" type="presParOf" srcId="{F273ED3F-53E0-411D-8ECA-A66F4B27D8DD}" destId="{EA1D3DB0-1EF4-4E8C-998B-6A4B55D79656}" srcOrd="0" destOrd="0" presId="urn:microsoft.com/office/officeart/2018/2/layout/IconVerticalSolidList"/>
    <dgm:cxn modelId="{87AC2864-4945-41CF-B877-AEB612383AAB}" type="presParOf" srcId="{F273ED3F-53E0-411D-8ECA-A66F4B27D8DD}" destId="{B4871623-4A70-4050-930D-511085914C83}" srcOrd="1" destOrd="0" presId="urn:microsoft.com/office/officeart/2018/2/layout/IconVerticalSolidList"/>
    <dgm:cxn modelId="{8D61261A-9770-4B7A-8724-0C411FC5E3AD}" type="presParOf" srcId="{F273ED3F-53E0-411D-8ECA-A66F4B27D8DD}" destId="{F2427930-D1CF-454A-A3A2-933E61884395}" srcOrd="2" destOrd="0" presId="urn:microsoft.com/office/officeart/2018/2/layout/IconVerticalSolidList"/>
    <dgm:cxn modelId="{0232EB3B-9622-4A40-9476-E0858A85300F}" type="presParOf" srcId="{F273ED3F-53E0-411D-8ECA-A66F4B27D8DD}" destId="{32DA83D7-BF76-4979-903E-20705003B917}" srcOrd="3" destOrd="0" presId="urn:microsoft.com/office/officeart/2018/2/layout/IconVerticalSolidList"/>
    <dgm:cxn modelId="{5E167E0A-2932-430E-B6FB-96A59F6C8E42}" type="presParOf" srcId="{2B48D3DD-C4AE-4CF2-AA68-8880B33C9752}" destId="{C7420B5F-157E-480A-9645-A3ED83FC375A}" srcOrd="1" destOrd="0" presId="urn:microsoft.com/office/officeart/2018/2/layout/IconVerticalSolidList"/>
    <dgm:cxn modelId="{95977517-05AC-4541-8691-45228C2F6244}" type="presParOf" srcId="{2B48D3DD-C4AE-4CF2-AA68-8880B33C9752}" destId="{8D218279-269F-4380-B868-6E14B86A9407}" srcOrd="2" destOrd="0" presId="urn:microsoft.com/office/officeart/2018/2/layout/IconVerticalSolidList"/>
    <dgm:cxn modelId="{0E8F9A14-8CDB-4F03-B432-4B3A5B3F4BAD}" type="presParOf" srcId="{8D218279-269F-4380-B868-6E14B86A9407}" destId="{0356BF5C-737C-4289-8F5B-503BFDDC3F3F}" srcOrd="0" destOrd="0" presId="urn:microsoft.com/office/officeart/2018/2/layout/IconVerticalSolidList"/>
    <dgm:cxn modelId="{B8AEA1E7-57EF-4686-A4AC-BB3958756DCE}" type="presParOf" srcId="{8D218279-269F-4380-B868-6E14B86A9407}" destId="{A41D219D-DCB9-4161-83AD-3F8E9BEF0573}" srcOrd="1" destOrd="0" presId="urn:microsoft.com/office/officeart/2018/2/layout/IconVerticalSolidList"/>
    <dgm:cxn modelId="{AF6CF40C-FE06-4F3C-9A6D-EB5AC24D5B0D}" type="presParOf" srcId="{8D218279-269F-4380-B868-6E14B86A9407}" destId="{13BEAFD7-B1E6-445D-B535-6A640E9E0404}" srcOrd="2" destOrd="0" presId="urn:microsoft.com/office/officeart/2018/2/layout/IconVerticalSolidList"/>
    <dgm:cxn modelId="{9EC18DAF-6246-44AD-AD85-B4AAD8894D3F}" type="presParOf" srcId="{8D218279-269F-4380-B868-6E14B86A9407}" destId="{ACB2C85E-8268-48B5-B71A-8AEBB4935C9F}" srcOrd="3" destOrd="0" presId="urn:microsoft.com/office/officeart/2018/2/layout/IconVerticalSolidList"/>
    <dgm:cxn modelId="{307138EE-4AF8-4CE1-BEEB-BEFF4D1DEC9D}" type="presParOf" srcId="{2B48D3DD-C4AE-4CF2-AA68-8880B33C9752}" destId="{D9A40399-2475-4153-AEEC-4EC49BDDE327}" srcOrd="3" destOrd="0" presId="urn:microsoft.com/office/officeart/2018/2/layout/IconVerticalSolidList"/>
    <dgm:cxn modelId="{C9A9D328-E1C0-45EB-9526-D70AD88FC6FF}" type="presParOf" srcId="{2B48D3DD-C4AE-4CF2-AA68-8880B33C9752}" destId="{EE2867D6-EF8F-47CE-A175-F79F8502E97A}" srcOrd="4" destOrd="0" presId="urn:microsoft.com/office/officeart/2018/2/layout/IconVerticalSolidList"/>
    <dgm:cxn modelId="{148F1650-774E-4359-9A98-C441D7A91321}" type="presParOf" srcId="{EE2867D6-EF8F-47CE-A175-F79F8502E97A}" destId="{98AE09EE-D030-4007-9DD0-1168711E37FF}" srcOrd="0" destOrd="0" presId="urn:microsoft.com/office/officeart/2018/2/layout/IconVerticalSolidList"/>
    <dgm:cxn modelId="{5D61BFED-1C4C-43FE-A8B1-5496DA45696E}" type="presParOf" srcId="{EE2867D6-EF8F-47CE-A175-F79F8502E97A}" destId="{5DA36200-F1CE-4BD7-A9F3-B4DCF5597818}" srcOrd="1" destOrd="0" presId="urn:microsoft.com/office/officeart/2018/2/layout/IconVerticalSolidList"/>
    <dgm:cxn modelId="{00DA2851-BB65-4ED0-8F97-268A8DCF08C5}" type="presParOf" srcId="{EE2867D6-EF8F-47CE-A175-F79F8502E97A}" destId="{9A996160-5C58-486B-9B15-A5B9AD1DA54C}" srcOrd="2" destOrd="0" presId="urn:microsoft.com/office/officeart/2018/2/layout/IconVerticalSolidList"/>
    <dgm:cxn modelId="{6BDF02AB-C6ED-4FAD-A305-276E8AA004C8}" type="presParOf" srcId="{EE2867D6-EF8F-47CE-A175-F79F8502E97A}" destId="{B8F3AB82-80EB-4D72-AD74-BB283F2E9712}" srcOrd="3" destOrd="0" presId="urn:microsoft.com/office/officeart/2018/2/layout/IconVerticalSolidList"/>
    <dgm:cxn modelId="{B6F7022C-82E4-4B7B-AA31-B95DEEFD49DD}" type="presParOf" srcId="{2B48D3DD-C4AE-4CF2-AA68-8880B33C9752}" destId="{E8FE6651-E6E1-4516-A50C-A0D8EA8683D1}" srcOrd="5" destOrd="0" presId="urn:microsoft.com/office/officeart/2018/2/layout/IconVerticalSolidList"/>
    <dgm:cxn modelId="{5DD447FF-01DB-481E-8063-F42CBEACD6F1}" type="presParOf" srcId="{2B48D3DD-C4AE-4CF2-AA68-8880B33C9752}" destId="{8A6A0902-9060-462D-A084-F8E6A99B4AFE}" srcOrd="6" destOrd="0" presId="urn:microsoft.com/office/officeart/2018/2/layout/IconVerticalSolidList"/>
    <dgm:cxn modelId="{CFE5C42A-5316-42F2-8008-261FF0625B09}" type="presParOf" srcId="{8A6A0902-9060-462D-A084-F8E6A99B4AFE}" destId="{BA21E01D-0A4E-4023-8BAF-AD4DA87E6E06}" srcOrd="0" destOrd="0" presId="urn:microsoft.com/office/officeart/2018/2/layout/IconVerticalSolidList"/>
    <dgm:cxn modelId="{42C2FB99-912B-4779-98F9-917F5F642673}" type="presParOf" srcId="{8A6A0902-9060-462D-A084-F8E6A99B4AFE}" destId="{2305C838-F7B7-4509-8F09-8E74CF39353D}" srcOrd="1" destOrd="0" presId="urn:microsoft.com/office/officeart/2018/2/layout/IconVerticalSolidList"/>
    <dgm:cxn modelId="{ABC851AC-04DE-4B66-BA83-69067ED63201}" type="presParOf" srcId="{8A6A0902-9060-462D-A084-F8E6A99B4AFE}" destId="{DED22FC0-FE89-44B6-A81D-080A4728B169}" srcOrd="2" destOrd="0" presId="urn:microsoft.com/office/officeart/2018/2/layout/IconVerticalSolidList"/>
    <dgm:cxn modelId="{DF2A4238-DE51-47D2-9EFF-86B55F10682A}" type="presParOf" srcId="{8A6A0902-9060-462D-A084-F8E6A99B4AFE}" destId="{88BFE8FD-6866-455F-9BBE-9C119DAEE313}" srcOrd="3" destOrd="0" presId="urn:microsoft.com/office/officeart/2018/2/layout/IconVerticalSolidList"/>
    <dgm:cxn modelId="{C9AA0BFF-7BED-4AE9-95B0-776930210EA0}" type="presParOf" srcId="{2B48D3DD-C4AE-4CF2-AA68-8880B33C9752}" destId="{379CAF6C-E73E-474A-9A39-9E1D9312B136}" srcOrd="7" destOrd="0" presId="urn:microsoft.com/office/officeart/2018/2/layout/IconVerticalSolidList"/>
    <dgm:cxn modelId="{D185BD76-7904-429B-BECE-AC1A3DED67BA}" type="presParOf" srcId="{2B48D3DD-C4AE-4CF2-AA68-8880B33C9752}" destId="{1AB081F8-3E03-48FC-B9F7-897FE793927A}" srcOrd="8" destOrd="0" presId="urn:microsoft.com/office/officeart/2018/2/layout/IconVerticalSolidList"/>
    <dgm:cxn modelId="{7D313B4A-BB9B-49D7-99B2-B2DE1DF9AEFC}" type="presParOf" srcId="{1AB081F8-3E03-48FC-B9F7-897FE793927A}" destId="{55C23A43-82BA-4A22-8011-340ECE6FFC69}" srcOrd="0" destOrd="0" presId="urn:microsoft.com/office/officeart/2018/2/layout/IconVerticalSolidList"/>
    <dgm:cxn modelId="{1E898006-5366-4AAF-BF1C-9FC42C363F45}" type="presParOf" srcId="{1AB081F8-3E03-48FC-B9F7-897FE793927A}" destId="{B481FF20-FC19-4F5B-AEF9-F716B9FD655F}" srcOrd="1" destOrd="0" presId="urn:microsoft.com/office/officeart/2018/2/layout/IconVerticalSolidList"/>
    <dgm:cxn modelId="{6D48C927-573E-4E8B-BDAB-DEF0A14A1506}" type="presParOf" srcId="{1AB081F8-3E03-48FC-B9F7-897FE793927A}" destId="{EA58D578-35E9-4C02-B5EF-45F961AB92C1}" srcOrd="2" destOrd="0" presId="urn:microsoft.com/office/officeart/2018/2/layout/IconVerticalSolidList"/>
    <dgm:cxn modelId="{3B566B36-5E1D-4600-B8A0-9E1764DF4453}" type="presParOf" srcId="{1AB081F8-3E03-48FC-B9F7-897FE793927A}" destId="{E869E239-348F-494F-AE59-725E4A341E6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799D595-63CB-438F-8BF0-3207C9C2EF93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6AEE93CA-04EC-4AE7-B017-5D53E2472F13}">
      <dgm:prSet/>
      <dgm:spPr/>
      <dgm:t>
        <a:bodyPr/>
        <a:lstStyle/>
        <a:p>
          <a:r>
            <a:rPr lang="en-GB"/>
            <a:t>1)Working memory</a:t>
          </a:r>
          <a:endParaRPr lang="en-US"/>
        </a:p>
      </dgm:t>
    </dgm:pt>
    <dgm:pt modelId="{10223C5E-F38E-414A-9AED-02D00D267E52}" type="parTrans" cxnId="{58CEEF70-7D1E-496A-A0E8-47ED3F63A2CF}">
      <dgm:prSet/>
      <dgm:spPr/>
      <dgm:t>
        <a:bodyPr/>
        <a:lstStyle/>
        <a:p>
          <a:endParaRPr lang="en-US"/>
        </a:p>
      </dgm:t>
    </dgm:pt>
    <dgm:pt modelId="{9BC3CBE7-812C-48C9-97C6-670BB9D3DCDB}" type="sibTrans" cxnId="{58CEEF70-7D1E-496A-A0E8-47ED3F63A2CF}">
      <dgm:prSet/>
      <dgm:spPr/>
      <dgm:t>
        <a:bodyPr/>
        <a:lstStyle/>
        <a:p>
          <a:endParaRPr lang="en-US"/>
        </a:p>
      </dgm:t>
    </dgm:pt>
    <dgm:pt modelId="{11738509-45C8-4199-9798-4D074B05E3E9}">
      <dgm:prSet/>
      <dgm:spPr/>
      <dgm:t>
        <a:bodyPr/>
        <a:lstStyle/>
        <a:p>
          <a:r>
            <a:rPr lang="en-GB"/>
            <a:t>2)Cognitive Flexibility</a:t>
          </a:r>
          <a:endParaRPr lang="en-US"/>
        </a:p>
      </dgm:t>
    </dgm:pt>
    <dgm:pt modelId="{5E590542-8054-4694-B57F-3DDD39135B27}" type="parTrans" cxnId="{00A93C20-13B1-4EBF-8470-95B7DA566442}">
      <dgm:prSet/>
      <dgm:spPr/>
      <dgm:t>
        <a:bodyPr/>
        <a:lstStyle/>
        <a:p>
          <a:endParaRPr lang="en-US"/>
        </a:p>
      </dgm:t>
    </dgm:pt>
    <dgm:pt modelId="{1181CBE4-C86C-417B-89C7-C69626A6D3FA}" type="sibTrans" cxnId="{00A93C20-13B1-4EBF-8470-95B7DA566442}">
      <dgm:prSet/>
      <dgm:spPr/>
      <dgm:t>
        <a:bodyPr/>
        <a:lstStyle/>
        <a:p>
          <a:endParaRPr lang="en-US"/>
        </a:p>
      </dgm:t>
    </dgm:pt>
    <dgm:pt modelId="{1EA9FA96-2044-4506-9EE6-732E55BF3962}">
      <dgm:prSet/>
      <dgm:spPr/>
      <dgm:t>
        <a:bodyPr/>
        <a:lstStyle/>
        <a:p>
          <a:r>
            <a:rPr lang="en-GB"/>
            <a:t>3)Inhibitory Control </a:t>
          </a:r>
          <a:endParaRPr lang="en-US"/>
        </a:p>
      </dgm:t>
    </dgm:pt>
    <dgm:pt modelId="{B6A0AA8E-A21B-4126-9F4A-7FA4D7020F18}" type="parTrans" cxnId="{23FD0BCA-3EE5-4477-9F97-3F2B9E46E1F9}">
      <dgm:prSet/>
      <dgm:spPr/>
      <dgm:t>
        <a:bodyPr/>
        <a:lstStyle/>
        <a:p>
          <a:endParaRPr lang="en-US"/>
        </a:p>
      </dgm:t>
    </dgm:pt>
    <dgm:pt modelId="{36544A5D-0D7C-453B-B598-D83E6351B887}" type="sibTrans" cxnId="{23FD0BCA-3EE5-4477-9F97-3F2B9E46E1F9}">
      <dgm:prSet/>
      <dgm:spPr/>
      <dgm:t>
        <a:bodyPr/>
        <a:lstStyle/>
        <a:p>
          <a:endParaRPr lang="en-US"/>
        </a:p>
      </dgm:t>
    </dgm:pt>
    <dgm:pt modelId="{4694FCDE-0AB9-4E1A-9BA6-C4F8ADB20D83}" type="pres">
      <dgm:prSet presAssocID="{D799D595-63CB-438F-8BF0-3207C9C2EF93}" presName="root" presStyleCnt="0">
        <dgm:presLayoutVars>
          <dgm:dir/>
          <dgm:resizeHandles val="exact"/>
        </dgm:presLayoutVars>
      </dgm:prSet>
      <dgm:spPr/>
    </dgm:pt>
    <dgm:pt modelId="{8379AABF-CC26-4C91-83E9-7D10F98A12E3}" type="pres">
      <dgm:prSet presAssocID="{6AEE93CA-04EC-4AE7-B017-5D53E2472F13}" presName="compNode" presStyleCnt="0"/>
      <dgm:spPr/>
    </dgm:pt>
    <dgm:pt modelId="{FB9CDE97-E367-4AFF-A85D-7C2AD833909D}" type="pres">
      <dgm:prSet presAssocID="{6AEE93CA-04EC-4AE7-B017-5D53E2472F13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tabase"/>
        </a:ext>
      </dgm:extLst>
    </dgm:pt>
    <dgm:pt modelId="{AA0FE9BC-2CC7-4F5F-84A2-AB917F3657B8}" type="pres">
      <dgm:prSet presAssocID="{6AEE93CA-04EC-4AE7-B017-5D53E2472F13}" presName="spaceRect" presStyleCnt="0"/>
      <dgm:spPr/>
    </dgm:pt>
    <dgm:pt modelId="{E8215958-EB69-4561-B517-4B89B1174C9C}" type="pres">
      <dgm:prSet presAssocID="{6AEE93CA-04EC-4AE7-B017-5D53E2472F13}" presName="textRect" presStyleLbl="revTx" presStyleIdx="0" presStyleCnt="3">
        <dgm:presLayoutVars>
          <dgm:chMax val="1"/>
          <dgm:chPref val="1"/>
        </dgm:presLayoutVars>
      </dgm:prSet>
      <dgm:spPr/>
    </dgm:pt>
    <dgm:pt modelId="{BA4DD3E6-3435-4B63-AFEC-A4CE81015CB6}" type="pres">
      <dgm:prSet presAssocID="{9BC3CBE7-812C-48C9-97C6-670BB9D3DCDB}" presName="sibTrans" presStyleCnt="0"/>
      <dgm:spPr/>
    </dgm:pt>
    <dgm:pt modelId="{EEB4D0EE-47A9-446E-88A3-017CE7260CD6}" type="pres">
      <dgm:prSet presAssocID="{11738509-45C8-4199-9798-4D074B05E3E9}" presName="compNode" presStyleCnt="0"/>
      <dgm:spPr/>
    </dgm:pt>
    <dgm:pt modelId="{E7D1708D-9335-48DD-A7B6-AB2FFC6266D0}" type="pres">
      <dgm:prSet presAssocID="{11738509-45C8-4199-9798-4D074B05E3E9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0B394254-4659-40C4-8A52-8E3AA8F02357}" type="pres">
      <dgm:prSet presAssocID="{11738509-45C8-4199-9798-4D074B05E3E9}" presName="spaceRect" presStyleCnt="0"/>
      <dgm:spPr/>
    </dgm:pt>
    <dgm:pt modelId="{7B478520-9C63-408D-B09E-3006179BD7AA}" type="pres">
      <dgm:prSet presAssocID="{11738509-45C8-4199-9798-4D074B05E3E9}" presName="textRect" presStyleLbl="revTx" presStyleIdx="1" presStyleCnt="3">
        <dgm:presLayoutVars>
          <dgm:chMax val="1"/>
          <dgm:chPref val="1"/>
        </dgm:presLayoutVars>
      </dgm:prSet>
      <dgm:spPr/>
    </dgm:pt>
    <dgm:pt modelId="{F1AFE6A9-DCFD-48C7-B761-49FB2F7510D6}" type="pres">
      <dgm:prSet presAssocID="{1181CBE4-C86C-417B-89C7-C69626A6D3FA}" presName="sibTrans" presStyleCnt="0"/>
      <dgm:spPr/>
    </dgm:pt>
    <dgm:pt modelId="{0C83CAF9-038B-4A7C-BDAC-44A706EE38FC}" type="pres">
      <dgm:prSet presAssocID="{1EA9FA96-2044-4506-9EE6-732E55BF3962}" presName="compNode" presStyleCnt="0"/>
      <dgm:spPr/>
    </dgm:pt>
    <dgm:pt modelId="{942D71D7-B45B-4E8D-8E4E-ED7E850FA855}" type="pres">
      <dgm:prSet presAssocID="{1EA9FA96-2044-4506-9EE6-732E55BF396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dicine"/>
        </a:ext>
      </dgm:extLst>
    </dgm:pt>
    <dgm:pt modelId="{0A70BB62-2BA2-4474-B24F-8DEB89A24FE6}" type="pres">
      <dgm:prSet presAssocID="{1EA9FA96-2044-4506-9EE6-732E55BF3962}" presName="spaceRect" presStyleCnt="0"/>
      <dgm:spPr/>
    </dgm:pt>
    <dgm:pt modelId="{4D835F2D-C7EB-4B61-80F3-1E06B23DE7E6}" type="pres">
      <dgm:prSet presAssocID="{1EA9FA96-2044-4506-9EE6-732E55BF3962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00A93C20-13B1-4EBF-8470-95B7DA566442}" srcId="{D799D595-63CB-438F-8BF0-3207C9C2EF93}" destId="{11738509-45C8-4199-9798-4D074B05E3E9}" srcOrd="1" destOrd="0" parTransId="{5E590542-8054-4694-B57F-3DDD39135B27}" sibTransId="{1181CBE4-C86C-417B-89C7-C69626A6D3FA}"/>
    <dgm:cxn modelId="{A60FA634-7444-49D3-B925-6399011B9A6A}" type="presOf" srcId="{1EA9FA96-2044-4506-9EE6-732E55BF3962}" destId="{4D835F2D-C7EB-4B61-80F3-1E06B23DE7E6}" srcOrd="0" destOrd="0" presId="urn:microsoft.com/office/officeart/2018/2/layout/IconLabelList"/>
    <dgm:cxn modelId="{163D503D-25CF-40C4-BB65-2024F5B33127}" type="presOf" srcId="{D799D595-63CB-438F-8BF0-3207C9C2EF93}" destId="{4694FCDE-0AB9-4E1A-9BA6-C4F8ADB20D83}" srcOrd="0" destOrd="0" presId="urn:microsoft.com/office/officeart/2018/2/layout/IconLabelList"/>
    <dgm:cxn modelId="{58CEEF70-7D1E-496A-A0E8-47ED3F63A2CF}" srcId="{D799D595-63CB-438F-8BF0-3207C9C2EF93}" destId="{6AEE93CA-04EC-4AE7-B017-5D53E2472F13}" srcOrd="0" destOrd="0" parTransId="{10223C5E-F38E-414A-9AED-02D00D267E52}" sibTransId="{9BC3CBE7-812C-48C9-97C6-670BB9D3DCDB}"/>
    <dgm:cxn modelId="{B38F45C4-460B-4E1E-B0A7-EC98DC22740E}" type="presOf" srcId="{6AEE93CA-04EC-4AE7-B017-5D53E2472F13}" destId="{E8215958-EB69-4561-B517-4B89B1174C9C}" srcOrd="0" destOrd="0" presId="urn:microsoft.com/office/officeart/2018/2/layout/IconLabelList"/>
    <dgm:cxn modelId="{23FD0BCA-3EE5-4477-9F97-3F2B9E46E1F9}" srcId="{D799D595-63CB-438F-8BF0-3207C9C2EF93}" destId="{1EA9FA96-2044-4506-9EE6-732E55BF3962}" srcOrd="2" destOrd="0" parTransId="{B6A0AA8E-A21B-4126-9F4A-7FA4D7020F18}" sibTransId="{36544A5D-0D7C-453B-B598-D83E6351B887}"/>
    <dgm:cxn modelId="{83EC3AFE-8EDC-417D-8811-9A9C744DE243}" type="presOf" srcId="{11738509-45C8-4199-9798-4D074B05E3E9}" destId="{7B478520-9C63-408D-B09E-3006179BD7AA}" srcOrd="0" destOrd="0" presId="urn:microsoft.com/office/officeart/2018/2/layout/IconLabelList"/>
    <dgm:cxn modelId="{255802B3-29D4-4DB7-8EC6-D59F2DD66179}" type="presParOf" srcId="{4694FCDE-0AB9-4E1A-9BA6-C4F8ADB20D83}" destId="{8379AABF-CC26-4C91-83E9-7D10F98A12E3}" srcOrd="0" destOrd="0" presId="urn:microsoft.com/office/officeart/2018/2/layout/IconLabelList"/>
    <dgm:cxn modelId="{C93E768C-9E51-4085-8300-859AC4898C99}" type="presParOf" srcId="{8379AABF-CC26-4C91-83E9-7D10F98A12E3}" destId="{FB9CDE97-E367-4AFF-A85D-7C2AD833909D}" srcOrd="0" destOrd="0" presId="urn:microsoft.com/office/officeart/2018/2/layout/IconLabelList"/>
    <dgm:cxn modelId="{0EA1AA66-4386-4DAE-B942-2567C4A59377}" type="presParOf" srcId="{8379AABF-CC26-4C91-83E9-7D10F98A12E3}" destId="{AA0FE9BC-2CC7-4F5F-84A2-AB917F3657B8}" srcOrd="1" destOrd="0" presId="urn:microsoft.com/office/officeart/2018/2/layout/IconLabelList"/>
    <dgm:cxn modelId="{2F04B767-0CE8-47C5-8CDB-55C75483BFCC}" type="presParOf" srcId="{8379AABF-CC26-4C91-83E9-7D10F98A12E3}" destId="{E8215958-EB69-4561-B517-4B89B1174C9C}" srcOrd="2" destOrd="0" presId="urn:microsoft.com/office/officeart/2018/2/layout/IconLabelList"/>
    <dgm:cxn modelId="{F2FEB0EC-98E4-4D28-9947-6C74261DAD4F}" type="presParOf" srcId="{4694FCDE-0AB9-4E1A-9BA6-C4F8ADB20D83}" destId="{BA4DD3E6-3435-4B63-AFEC-A4CE81015CB6}" srcOrd="1" destOrd="0" presId="urn:microsoft.com/office/officeart/2018/2/layout/IconLabelList"/>
    <dgm:cxn modelId="{5F694FAB-1847-427A-BB48-D9C440ABF293}" type="presParOf" srcId="{4694FCDE-0AB9-4E1A-9BA6-C4F8ADB20D83}" destId="{EEB4D0EE-47A9-446E-88A3-017CE7260CD6}" srcOrd="2" destOrd="0" presId="urn:microsoft.com/office/officeart/2018/2/layout/IconLabelList"/>
    <dgm:cxn modelId="{49610D17-9CC9-468A-A413-533DEB3D8320}" type="presParOf" srcId="{EEB4D0EE-47A9-446E-88A3-017CE7260CD6}" destId="{E7D1708D-9335-48DD-A7B6-AB2FFC6266D0}" srcOrd="0" destOrd="0" presId="urn:microsoft.com/office/officeart/2018/2/layout/IconLabelList"/>
    <dgm:cxn modelId="{69BAD8B9-CC50-4D17-9861-F94EAC8BD7A9}" type="presParOf" srcId="{EEB4D0EE-47A9-446E-88A3-017CE7260CD6}" destId="{0B394254-4659-40C4-8A52-8E3AA8F02357}" srcOrd="1" destOrd="0" presId="urn:microsoft.com/office/officeart/2018/2/layout/IconLabelList"/>
    <dgm:cxn modelId="{A16ECCE4-6E95-486E-A1FE-5260BD0FA4BF}" type="presParOf" srcId="{EEB4D0EE-47A9-446E-88A3-017CE7260CD6}" destId="{7B478520-9C63-408D-B09E-3006179BD7AA}" srcOrd="2" destOrd="0" presId="urn:microsoft.com/office/officeart/2018/2/layout/IconLabelList"/>
    <dgm:cxn modelId="{A16023FD-2F42-498D-B819-99EC9E3ABC29}" type="presParOf" srcId="{4694FCDE-0AB9-4E1A-9BA6-C4F8ADB20D83}" destId="{F1AFE6A9-DCFD-48C7-B761-49FB2F7510D6}" srcOrd="3" destOrd="0" presId="urn:microsoft.com/office/officeart/2018/2/layout/IconLabelList"/>
    <dgm:cxn modelId="{67B1DA24-2793-4F3C-92B4-571F59BA96F9}" type="presParOf" srcId="{4694FCDE-0AB9-4E1A-9BA6-C4F8ADB20D83}" destId="{0C83CAF9-038B-4A7C-BDAC-44A706EE38FC}" srcOrd="4" destOrd="0" presId="urn:microsoft.com/office/officeart/2018/2/layout/IconLabelList"/>
    <dgm:cxn modelId="{229AF13E-93EE-44F4-83FF-C07CFC11B612}" type="presParOf" srcId="{0C83CAF9-038B-4A7C-BDAC-44A706EE38FC}" destId="{942D71D7-B45B-4E8D-8E4E-ED7E850FA855}" srcOrd="0" destOrd="0" presId="urn:microsoft.com/office/officeart/2018/2/layout/IconLabelList"/>
    <dgm:cxn modelId="{B26BD921-488F-4128-8010-65C0CE3CC3F1}" type="presParOf" srcId="{0C83CAF9-038B-4A7C-BDAC-44A706EE38FC}" destId="{0A70BB62-2BA2-4474-B24F-8DEB89A24FE6}" srcOrd="1" destOrd="0" presId="urn:microsoft.com/office/officeart/2018/2/layout/IconLabelList"/>
    <dgm:cxn modelId="{33A561FA-8352-4A34-A11C-49006570A81A}" type="presParOf" srcId="{0C83CAF9-038B-4A7C-BDAC-44A706EE38FC}" destId="{4D835F2D-C7EB-4B61-80F3-1E06B23DE7E6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247B583-63F2-41DD-9FAD-A5F46849156E}" type="doc">
      <dgm:prSet loTypeId="urn:microsoft.com/office/officeart/2016/7/layout/RepeatingBendingProcessNew" loCatId="process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2FC137EE-7073-41BE-B38A-7EB665DE38D9}">
      <dgm:prSet/>
      <dgm:spPr/>
      <dgm:t>
        <a:bodyPr/>
        <a:lstStyle/>
        <a:p>
          <a:r>
            <a:rPr lang="en-GB"/>
            <a:t>Have trouble starting or completing tasks</a:t>
          </a:r>
          <a:endParaRPr lang="en-US"/>
        </a:p>
      </dgm:t>
    </dgm:pt>
    <dgm:pt modelId="{C598FA33-A246-4CAA-8F44-CACDE32A51D3}" type="parTrans" cxnId="{64D98D31-3D09-4F16-B84E-B76A3FE03079}">
      <dgm:prSet/>
      <dgm:spPr/>
      <dgm:t>
        <a:bodyPr/>
        <a:lstStyle/>
        <a:p>
          <a:endParaRPr lang="en-US"/>
        </a:p>
      </dgm:t>
    </dgm:pt>
    <dgm:pt modelId="{DFC05300-EBDB-4155-BC4F-1D313799DC3D}" type="sibTrans" cxnId="{64D98D31-3D09-4F16-B84E-B76A3FE03079}">
      <dgm:prSet/>
      <dgm:spPr/>
      <dgm:t>
        <a:bodyPr/>
        <a:lstStyle/>
        <a:p>
          <a:endParaRPr lang="en-US"/>
        </a:p>
      </dgm:t>
    </dgm:pt>
    <dgm:pt modelId="{7BB1099C-19EC-490B-9E68-D3ABAD422070}">
      <dgm:prSet/>
      <dgm:spPr/>
      <dgm:t>
        <a:bodyPr/>
        <a:lstStyle/>
        <a:p>
          <a:r>
            <a:rPr lang="en-GB"/>
            <a:t>Have difficulty prioritising tasks</a:t>
          </a:r>
          <a:endParaRPr lang="en-US"/>
        </a:p>
      </dgm:t>
    </dgm:pt>
    <dgm:pt modelId="{D683FAE4-BE59-4F3B-B15E-1CE3382AC518}" type="parTrans" cxnId="{92C6EE78-31BF-4DBC-B309-0B99A02FC919}">
      <dgm:prSet/>
      <dgm:spPr/>
      <dgm:t>
        <a:bodyPr/>
        <a:lstStyle/>
        <a:p>
          <a:endParaRPr lang="en-US"/>
        </a:p>
      </dgm:t>
    </dgm:pt>
    <dgm:pt modelId="{8C5D79D4-620C-4558-88C5-B265F53B346B}" type="sibTrans" cxnId="{92C6EE78-31BF-4DBC-B309-0B99A02FC919}">
      <dgm:prSet/>
      <dgm:spPr/>
      <dgm:t>
        <a:bodyPr/>
        <a:lstStyle/>
        <a:p>
          <a:endParaRPr lang="en-US"/>
        </a:p>
      </dgm:t>
    </dgm:pt>
    <dgm:pt modelId="{CA62B8CA-C9E1-44D3-B363-CA8430AEE4DE}">
      <dgm:prSet/>
      <dgm:spPr/>
      <dgm:t>
        <a:bodyPr/>
        <a:lstStyle/>
        <a:p>
          <a:r>
            <a:rPr lang="en-GB"/>
            <a:t>Have trouble following directions or a number of tasks </a:t>
          </a:r>
          <a:endParaRPr lang="en-US"/>
        </a:p>
      </dgm:t>
    </dgm:pt>
    <dgm:pt modelId="{126E12EE-F8F5-4C09-87F3-AFAD90FC538A}" type="parTrans" cxnId="{B99D8543-408A-4226-A723-752EF261DE21}">
      <dgm:prSet/>
      <dgm:spPr/>
      <dgm:t>
        <a:bodyPr/>
        <a:lstStyle/>
        <a:p>
          <a:endParaRPr lang="en-US"/>
        </a:p>
      </dgm:t>
    </dgm:pt>
    <dgm:pt modelId="{0E34A2A3-BECA-40B6-AE79-BCD846801703}" type="sibTrans" cxnId="{B99D8543-408A-4226-A723-752EF261DE21}">
      <dgm:prSet/>
      <dgm:spPr/>
      <dgm:t>
        <a:bodyPr/>
        <a:lstStyle/>
        <a:p>
          <a:endParaRPr lang="en-US"/>
        </a:p>
      </dgm:t>
    </dgm:pt>
    <dgm:pt modelId="{CD4565DE-B755-46A5-BAA8-EED7CDD05F8A}">
      <dgm:prSet/>
      <dgm:spPr/>
      <dgm:t>
        <a:bodyPr/>
        <a:lstStyle/>
        <a:p>
          <a:r>
            <a:rPr lang="en-GB"/>
            <a:t>Panic when rules or routines change</a:t>
          </a:r>
          <a:endParaRPr lang="en-US"/>
        </a:p>
      </dgm:t>
    </dgm:pt>
    <dgm:pt modelId="{64E3B0C6-E479-42C6-8DD3-268E0E90C914}" type="parTrans" cxnId="{725F177A-FF77-4C8C-8AD3-C1B7A3863A42}">
      <dgm:prSet/>
      <dgm:spPr/>
      <dgm:t>
        <a:bodyPr/>
        <a:lstStyle/>
        <a:p>
          <a:endParaRPr lang="en-US"/>
        </a:p>
      </dgm:t>
    </dgm:pt>
    <dgm:pt modelId="{21B2BFD5-6648-4F23-8F7B-4CC3EF228C76}" type="sibTrans" cxnId="{725F177A-FF77-4C8C-8AD3-C1B7A3863A42}">
      <dgm:prSet/>
      <dgm:spPr/>
      <dgm:t>
        <a:bodyPr/>
        <a:lstStyle/>
        <a:p>
          <a:endParaRPr lang="en-US"/>
        </a:p>
      </dgm:t>
    </dgm:pt>
    <dgm:pt modelId="{06E0B586-C2F5-478E-AC80-4005F58C1B9F}">
      <dgm:prSet/>
      <dgm:spPr/>
      <dgm:t>
        <a:bodyPr/>
        <a:lstStyle/>
        <a:p>
          <a:r>
            <a:rPr lang="en-GB"/>
            <a:t>Have trouble switching focus from one task to another</a:t>
          </a:r>
          <a:endParaRPr lang="en-US"/>
        </a:p>
      </dgm:t>
    </dgm:pt>
    <dgm:pt modelId="{ACDE6B66-CFD0-4619-AA70-B008D2880BE2}" type="parTrans" cxnId="{7E525D10-040F-424D-A09D-BB50ACC21012}">
      <dgm:prSet/>
      <dgm:spPr/>
      <dgm:t>
        <a:bodyPr/>
        <a:lstStyle/>
        <a:p>
          <a:endParaRPr lang="en-US"/>
        </a:p>
      </dgm:t>
    </dgm:pt>
    <dgm:pt modelId="{9D07DF0E-BA9B-4D69-8EBE-F47ABC048DBA}" type="sibTrans" cxnId="{7E525D10-040F-424D-A09D-BB50ACC21012}">
      <dgm:prSet/>
      <dgm:spPr/>
      <dgm:t>
        <a:bodyPr/>
        <a:lstStyle/>
        <a:p>
          <a:endParaRPr lang="en-US"/>
        </a:p>
      </dgm:t>
    </dgm:pt>
    <dgm:pt modelId="{21C56418-47BE-4B37-86B7-880AF8139F2D}">
      <dgm:prSet/>
      <dgm:spPr/>
      <dgm:t>
        <a:bodyPr/>
        <a:lstStyle/>
        <a:p>
          <a:r>
            <a:rPr lang="en-GB"/>
            <a:t>Trouble organising thoughts </a:t>
          </a:r>
          <a:endParaRPr lang="en-US"/>
        </a:p>
      </dgm:t>
    </dgm:pt>
    <dgm:pt modelId="{F234D4BD-5311-4EB6-9992-DAAAC357C6EE}" type="parTrans" cxnId="{B4071551-7B21-44FC-9FE0-D999ABCC0E19}">
      <dgm:prSet/>
      <dgm:spPr/>
      <dgm:t>
        <a:bodyPr/>
        <a:lstStyle/>
        <a:p>
          <a:endParaRPr lang="en-US"/>
        </a:p>
      </dgm:t>
    </dgm:pt>
    <dgm:pt modelId="{BDA04DD2-75D0-48A3-80AC-0CFE7E6D23CD}" type="sibTrans" cxnId="{B4071551-7B21-44FC-9FE0-D999ABCC0E19}">
      <dgm:prSet/>
      <dgm:spPr/>
      <dgm:t>
        <a:bodyPr/>
        <a:lstStyle/>
        <a:p>
          <a:endParaRPr lang="en-US"/>
        </a:p>
      </dgm:t>
    </dgm:pt>
    <dgm:pt modelId="{B83181EB-BD36-434F-AAE7-A5854AA4B5BA}">
      <dgm:prSet/>
      <dgm:spPr/>
      <dgm:t>
        <a:bodyPr/>
        <a:lstStyle/>
        <a:p>
          <a:r>
            <a:rPr lang="en-GB"/>
            <a:t>Have poor time management </a:t>
          </a:r>
          <a:endParaRPr lang="en-US"/>
        </a:p>
      </dgm:t>
    </dgm:pt>
    <dgm:pt modelId="{F5F6DF04-DB7D-44EB-8ABF-2F67C2FC16A7}" type="parTrans" cxnId="{9A180B18-F9AE-47A6-9B3A-EEA6A3396ADE}">
      <dgm:prSet/>
      <dgm:spPr/>
      <dgm:t>
        <a:bodyPr/>
        <a:lstStyle/>
        <a:p>
          <a:endParaRPr lang="en-US"/>
        </a:p>
      </dgm:t>
    </dgm:pt>
    <dgm:pt modelId="{7850A272-A816-4A81-8D02-B74307D21FCC}" type="sibTrans" cxnId="{9A180B18-F9AE-47A6-9B3A-EEA6A3396ADE}">
      <dgm:prSet/>
      <dgm:spPr/>
      <dgm:t>
        <a:bodyPr/>
        <a:lstStyle/>
        <a:p>
          <a:endParaRPr lang="en-US"/>
        </a:p>
      </dgm:t>
    </dgm:pt>
    <dgm:pt modelId="{D776E955-9D4B-4082-BDEC-1A1EDD2F5E74}" type="pres">
      <dgm:prSet presAssocID="{7247B583-63F2-41DD-9FAD-A5F46849156E}" presName="Name0" presStyleCnt="0">
        <dgm:presLayoutVars>
          <dgm:dir/>
          <dgm:resizeHandles val="exact"/>
        </dgm:presLayoutVars>
      </dgm:prSet>
      <dgm:spPr/>
    </dgm:pt>
    <dgm:pt modelId="{FE9BA979-ED0B-4BB7-ADE6-0B92FF27306D}" type="pres">
      <dgm:prSet presAssocID="{2FC137EE-7073-41BE-B38A-7EB665DE38D9}" presName="node" presStyleLbl="node1" presStyleIdx="0" presStyleCnt="7">
        <dgm:presLayoutVars>
          <dgm:bulletEnabled val="1"/>
        </dgm:presLayoutVars>
      </dgm:prSet>
      <dgm:spPr/>
    </dgm:pt>
    <dgm:pt modelId="{8CD888B8-8DDB-4871-B799-E6DF216D3643}" type="pres">
      <dgm:prSet presAssocID="{DFC05300-EBDB-4155-BC4F-1D313799DC3D}" presName="sibTrans" presStyleLbl="sibTrans1D1" presStyleIdx="0" presStyleCnt="6"/>
      <dgm:spPr/>
    </dgm:pt>
    <dgm:pt modelId="{23BCBE99-2374-4A79-862F-386DCABABE4F}" type="pres">
      <dgm:prSet presAssocID="{DFC05300-EBDB-4155-BC4F-1D313799DC3D}" presName="connectorText" presStyleLbl="sibTrans1D1" presStyleIdx="0" presStyleCnt="6"/>
      <dgm:spPr/>
    </dgm:pt>
    <dgm:pt modelId="{398C3E2F-1B55-44AC-A52A-AE2AF2FFDCB8}" type="pres">
      <dgm:prSet presAssocID="{7BB1099C-19EC-490B-9E68-D3ABAD422070}" presName="node" presStyleLbl="node1" presStyleIdx="1" presStyleCnt="7">
        <dgm:presLayoutVars>
          <dgm:bulletEnabled val="1"/>
        </dgm:presLayoutVars>
      </dgm:prSet>
      <dgm:spPr/>
    </dgm:pt>
    <dgm:pt modelId="{E99FD0DD-0D1D-4B07-BB9C-DBA2EC80DDC4}" type="pres">
      <dgm:prSet presAssocID="{8C5D79D4-620C-4558-88C5-B265F53B346B}" presName="sibTrans" presStyleLbl="sibTrans1D1" presStyleIdx="1" presStyleCnt="6"/>
      <dgm:spPr/>
    </dgm:pt>
    <dgm:pt modelId="{A57AA229-C103-4727-A689-2FE387D7F9BE}" type="pres">
      <dgm:prSet presAssocID="{8C5D79D4-620C-4558-88C5-B265F53B346B}" presName="connectorText" presStyleLbl="sibTrans1D1" presStyleIdx="1" presStyleCnt="6"/>
      <dgm:spPr/>
    </dgm:pt>
    <dgm:pt modelId="{69555FA9-44D0-4E97-B63B-02CF4808A2F2}" type="pres">
      <dgm:prSet presAssocID="{CA62B8CA-C9E1-44D3-B363-CA8430AEE4DE}" presName="node" presStyleLbl="node1" presStyleIdx="2" presStyleCnt="7">
        <dgm:presLayoutVars>
          <dgm:bulletEnabled val="1"/>
        </dgm:presLayoutVars>
      </dgm:prSet>
      <dgm:spPr/>
    </dgm:pt>
    <dgm:pt modelId="{3B906488-F8E9-4594-BF3D-D187AF4F1CEC}" type="pres">
      <dgm:prSet presAssocID="{0E34A2A3-BECA-40B6-AE79-BCD846801703}" presName="sibTrans" presStyleLbl="sibTrans1D1" presStyleIdx="2" presStyleCnt="6"/>
      <dgm:spPr/>
    </dgm:pt>
    <dgm:pt modelId="{81D3EB2C-A05D-4C00-B9EF-89786F1ADF55}" type="pres">
      <dgm:prSet presAssocID="{0E34A2A3-BECA-40B6-AE79-BCD846801703}" presName="connectorText" presStyleLbl="sibTrans1D1" presStyleIdx="2" presStyleCnt="6"/>
      <dgm:spPr/>
    </dgm:pt>
    <dgm:pt modelId="{74E7C7C2-0DFB-4C88-92C7-1492E8070B16}" type="pres">
      <dgm:prSet presAssocID="{CD4565DE-B755-46A5-BAA8-EED7CDD05F8A}" presName="node" presStyleLbl="node1" presStyleIdx="3" presStyleCnt="7">
        <dgm:presLayoutVars>
          <dgm:bulletEnabled val="1"/>
        </dgm:presLayoutVars>
      </dgm:prSet>
      <dgm:spPr/>
    </dgm:pt>
    <dgm:pt modelId="{4A9BDFC0-70F1-4913-A1A4-84A287AA95AF}" type="pres">
      <dgm:prSet presAssocID="{21B2BFD5-6648-4F23-8F7B-4CC3EF228C76}" presName="sibTrans" presStyleLbl="sibTrans1D1" presStyleIdx="3" presStyleCnt="6"/>
      <dgm:spPr/>
    </dgm:pt>
    <dgm:pt modelId="{F5023300-5E5D-487E-A743-797653FA2289}" type="pres">
      <dgm:prSet presAssocID="{21B2BFD5-6648-4F23-8F7B-4CC3EF228C76}" presName="connectorText" presStyleLbl="sibTrans1D1" presStyleIdx="3" presStyleCnt="6"/>
      <dgm:spPr/>
    </dgm:pt>
    <dgm:pt modelId="{2F8F2A64-A714-47A3-8E79-4593949D19A2}" type="pres">
      <dgm:prSet presAssocID="{06E0B586-C2F5-478E-AC80-4005F58C1B9F}" presName="node" presStyleLbl="node1" presStyleIdx="4" presStyleCnt="7">
        <dgm:presLayoutVars>
          <dgm:bulletEnabled val="1"/>
        </dgm:presLayoutVars>
      </dgm:prSet>
      <dgm:spPr/>
    </dgm:pt>
    <dgm:pt modelId="{18F82689-BFF1-4B44-9C20-EA99BB6E75E7}" type="pres">
      <dgm:prSet presAssocID="{9D07DF0E-BA9B-4D69-8EBE-F47ABC048DBA}" presName="sibTrans" presStyleLbl="sibTrans1D1" presStyleIdx="4" presStyleCnt="6"/>
      <dgm:spPr/>
    </dgm:pt>
    <dgm:pt modelId="{A914AB51-3AF6-44D4-923F-C0040A2450DD}" type="pres">
      <dgm:prSet presAssocID="{9D07DF0E-BA9B-4D69-8EBE-F47ABC048DBA}" presName="connectorText" presStyleLbl="sibTrans1D1" presStyleIdx="4" presStyleCnt="6"/>
      <dgm:spPr/>
    </dgm:pt>
    <dgm:pt modelId="{54D4EAEC-893D-4A06-A36E-A2BB6A5D31FA}" type="pres">
      <dgm:prSet presAssocID="{21C56418-47BE-4B37-86B7-880AF8139F2D}" presName="node" presStyleLbl="node1" presStyleIdx="5" presStyleCnt="7">
        <dgm:presLayoutVars>
          <dgm:bulletEnabled val="1"/>
        </dgm:presLayoutVars>
      </dgm:prSet>
      <dgm:spPr/>
    </dgm:pt>
    <dgm:pt modelId="{2EBD1477-C3A6-4438-AD79-07E9C2E3EEAF}" type="pres">
      <dgm:prSet presAssocID="{BDA04DD2-75D0-48A3-80AC-0CFE7E6D23CD}" presName="sibTrans" presStyleLbl="sibTrans1D1" presStyleIdx="5" presStyleCnt="6"/>
      <dgm:spPr/>
    </dgm:pt>
    <dgm:pt modelId="{BC440373-A0BB-482E-A9F0-F0728A3A234B}" type="pres">
      <dgm:prSet presAssocID="{BDA04DD2-75D0-48A3-80AC-0CFE7E6D23CD}" presName="connectorText" presStyleLbl="sibTrans1D1" presStyleIdx="5" presStyleCnt="6"/>
      <dgm:spPr/>
    </dgm:pt>
    <dgm:pt modelId="{6B75F336-B887-4B16-80C7-37D8C752FDC3}" type="pres">
      <dgm:prSet presAssocID="{B83181EB-BD36-434F-AAE7-A5854AA4B5BA}" presName="node" presStyleLbl="node1" presStyleIdx="6" presStyleCnt="7">
        <dgm:presLayoutVars>
          <dgm:bulletEnabled val="1"/>
        </dgm:presLayoutVars>
      </dgm:prSet>
      <dgm:spPr/>
    </dgm:pt>
  </dgm:ptLst>
  <dgm:cxnLst>
    <dgm:cxn modelId="{1D742803-535D-48D4-844C-14063116A737}" type="presOf" srcId="{CA62B8CA-C9E1-44D3-B363-CA8430AEE4DE}" destId="{69555FA9-44D0-4E97-B63B-02CF4808A2F2}" srcOrd="0" destOrd="0" presId="urn:microsoft.com/office/officeart/2016/7/layout/RepeatingBendingProcessNew"/>
    <dgm:cxn modelId="{45FD2803-2BF0-49B0-9A5C-C7A83DCEA2DC}" type="presOf" srcId="{21B2BFD5-6648-4F23-8F7B-4CC3EF228C76}" destId="{4A9BDFC0-70F1-4913-A1A4-84A287AA95AF}" srcOrd="0" destOrd="0" presId="urn:microsoft.com/office/officeart/2016/7/layout/RepeatingBendingProcessNew"/>
    <dgm:cxn modelId="{7E525D10-040F-424D-A09D-BB50ACC21012}" srcId="{7247B583-63F2-41DD-9FAD-A5F46849156E}" destId="{06E0B586-C2F5-478E-AC80-4005F58C1B9F}" srcOrd="4" destOrd="0" parTransId="{ACDE6B66-CFD0-4619-AA70-B008D2880BE2}" sibTransId="{9D07DF0E-BA9B-4D69-8EBE-F47ABC048DBA}"/>
    <dgm:cxn modelId="{C79BCD10-E764-4845-9140-64F8D22BFD69}" type="presOf" srcId="{7247B583-63F2-41DD-9FAD-A5F46849156E}" destId="{D776E955-9D4B-4082-BDEC-1A1EDD2F5E74}" srcOrd="0" destOrd="0" presId="urn:microsoft.com/office/officeart/2016/7/layout/RepeatingBendingProcessNew"/>
    <dgm:cxn modelId="{9A180B18-F9AE-47A6-9B3A-EEA6A3396ADE}" srcId="{7247B583-63F2-41DD-9FAD-A5F46849156E}" destId="{B83181EB-BD36-434F-AAE7-A5854AA4B5BA}" srcOrd="6" destOrd="0" parTransId="{F5F6DF04-DB7D-44EB-8ABF-2F67C2FC16A7}" sibTransId="{7850A272-A816-4A81-8D02-B74307D21FCC}"/>
    <dgm:cxn modelId="{142EB427-8AEA-4D00-8499-38F058BD9077}" type="presOf" srcId="{2FC137EE-7073-41BE-B38A-7EB665DE38D9}" destId="{FE9BA979-ED0B-4BB7-ADE6-0B92FF27306D}" srcOrd="0" destOrd="0" presId="urn:microsoft.com/office/officeart/2016/7/layout/RepeatingBendingProcessNew"/>
    <dgm:cxn modelId="{64D98D31-3D09-4F16-B84E-B76A3FE03079}" srcId="{7247B583-63F2-41DD-9FAD-A5F46849156E}" destId="{2FC137EE-7073-41BE-B38A-7EB665DE38D9}" srcOrd="0" destOrd="0" parTransId="{C598FA33-A246-4CAA-8F44-CACDE32A51D3}" sibTransId="{DFC05300-EBDB-4155-BC4F-1D313799DC3D}"/>
    <dgm:cxn modelId="{DAA74B34-1D87-4979-8C78-172E342C32BD}" type="presOf" srcId="{BDA04DD2-75D0-48A3-80AC-0CFE7E6D23CD}" destId="{2EBD1477-C3A6-4438-AD79-07E9C2E3EEAF}" srcOrd="0" destOrd="0" presId="urn:microsoft.com/office/officeart/2016/7/layout/RepeatingBendingProcessNew"/>
    <dgm:cxn modelId="{4AAF4935-0F27-4613-9AEC-ABE14E2F02E0}" type="presOf" srcId="{BDA04DD2-75D0-48A3-80AC-0CFE7E6D23CD}" destId="{BC440373-A0BB-482E-A9F0-F0728A3A234B}" srcOrd="1" destOrd="0" presId="urn:microsoft.com/office/officeart/2016/7/layout/RepeatingBendingProcessNew"/>
    <dgm:cxn modelId="{0D390D36-2CCC-418B-87F4-90D9FD45B575}" type="presOf" srcId="{9D07DF0E-BA9B-4D69-8EBE-F47ABC048DBA}" destId="{18F82689-BFF1-4B44-9C20-EA99BB6E75E7}" srcOrd="0" destOrd="0" presId="urn:microsoft.com/office/officeart/2016/7/layout/RepeatingBendingProcessNew"/>
    <dgm:cxn modelId="{E99C1839-3951-4EA3-A418-04DABAA0E3C5}" type="presOf" srcId="{DFC05300-EBDB-4155-BC4F-1D313799DC3D}" destId="{8CD888B8-8DDB-4871-B799-E6DF216D3643}" srcOrd="0" destOrd="0" presId="urn:microsoft.com/office/officeart/2016/7/layout/RepeatingBendingProcessNew"/>
    <dgm:cxn modelId="{B99D8543-408A-4226-A723-752EF261DE21}" srcId="{7247B583-63F2-41DD-9FAD-A5F46849156E}" destId="{CA62B8CA-C9E1-44D3-B363-CA8430AEE4DE}" srcOrd="2" destOrd="0" parTransId="{126E12EE-F8F5-4C09-87F3-AFAD90FC538A}" sibTransId="{0E34A2A3-BECA-40B6-AE79-BCD846801703}"/>
    <dgm:cxn modelId="{42544668-8EEB-4578-A6C2-447263BB13EA}" type="presOf" srcId="{7BB1099C-19EC-490B-9E68-D3ABAD422070}" destId="{398C3E2F-1B55-44AC-A52A-AE2AF2FFDCB8}" srcOrd="0" destOrd="0" presId="urn:microsoft.com/office/officeart/2016/7/layout/RepeatingBendingProcessNew"/>
    <dgm:cxn modelId="{4B86E568-2D0B-4C95-8F4E-C8E0BEBFBA5A}" type="presOf" srcId="{B83181EB-BD36-434F-AAE7-A5854AA4B5BA}" destId="{6B75F336-B887-4B16-80C7-37D8C752FDC3}" srcOrd="0" destOrd="0" presId="urn:microsoft.com/office/officeart/2016/7/layout/RepeatingBendingProcessNew"/>
    <dgm:cxn modelId="{7454254D-D542-4CAB-8013-4434CDFCB593}" type="presOf" srcId="{DFC05300-EBDB-4155-BC4F-1D313799DC3D}" destId="{23BCBE99-2374-4A79-862F-386DCABABE4F}" srcOrd="1" destOrd="0" presId="urn:microsoft.com/office/officeart/2016/7/layout/RepeatingBendingProcessNew"/>
    <dgm:cxn modelId="{B4071551-7B21-44FC-9FE0-D999ABCC0E19}" srcId="{7247B583-63F2-41DD-9FAD-A5F46849156E}" destId="{21C56418-47BE-4B37-86B7-880AF8139F2D}" srcOrd="5" destOrd="0" parTransId="{F234D4BD-5311-4EB6-9992-DAAAC357C6EE}" sibTransId="{BDA04DD2-75D0-48A3-80AC-0CFE7E6D23CD}"/>
    <dgm:cxn modelId="{5711B751-88B7-4315-8423-7D3984B78CED}" type="presOf" srcId="{8C5D79D4-620C-4558-88C5-B265F53B346B}" destId="{E99FD0DD-0D1D-4B07-BB9C-DBA2EC80DDC4}" srcOrd="0" destOrd="0" presId="urn:microsoft.com/office/officeart/2016/7/layout/RepeatingBendingProcessNew"/>
    <dgm:cxn modelId="{E6497474-DA32-485B-92C1-C0EC3825BD16}" type="presOf" srcId="{0E34A2A3-BECA-40B6-AE79-BCD846801703}" destId="{81D3EB2C-A05D-4C00-B9EF-89786F1ADF55}" srcOrd="1" destOrd="0" presId="urn:microsoft.com/office/officeart/2016/7/layout/RepeatingBendingProcessNew"/>
    <dgm:cxn modelId="{92C6EE78-31BF-4DBC-B309-0B99A02FC919}" srcId="{7247B583-63F2-41DD-9FAD-A5F46849156E}" destId="{7BB1099C-19EC-490B-9E68-D3ABAD422070}" srcOrd="1" destOrd="0" parTransId="{D683FAE4-BE59-4F3B-B15E-1CE3382AC518}" sibTransId="{8C5D79D4-620C-4558-88C5-B265F53B346B}"/>
    <dgm:cxn modelId="{21F5E279-A8EE-46B7-9FA8-8F267240DE00}" type="presOf" srcId="{CD4565DE-B755-46A5-BAA8-EED7CDD05F8A}" destId="{74E7C7C2-0DFB-4C88-92C7-1492E8070B16}" srcOrd="0" destOrd="0" presId="urn:microsoft.com/office/officeart/2016/7/layout/RepeatingBendingProcessNew"/>
    <dgm:cxn modelId="{725F177A-FF77-4C8C-8AD3-C1B7A3863A42}" srcId="{7247B583-63F2-41DD-9FAD-A5F46849156E}" destId="{CD4565DE-B755-46A5-BAA8-EED7CDD05F8A}" srcOrd="3" destOrd="0" parTransId="{64E3B0C6-E479-42C6-8DD3-268E0E90C914}" sibTransId="{21B2BFD5-6648-4F23-8F7B-4CC3EF228C76}"/>
    <dgm:cxn modelId="{75C37C8A-B792-43C4-8270-8F0FA8C8B47E}" type="presOf" srcId="{9D07DF0E-BA9B-4D69-8EBE-F47ABC048DBA}" destId="{A914AB51-3AF6-44D4-923F-C0040A2450DD}" srcOrd="1" destOrd="0" presId="urn:microsoft.com/office/officeart/2016/7/layout/RepeatingBendingProcessNew"/>
    <dgm:cxn modelId="{9D13E19B-866D-403B-BC68-25D5DC9E67F4}" type="presOf" srcId="{8C5D79D4-620C-4558-88C5-B265F53B346B}" destId="{A57AA229-C103-4727-A689-2FE387D7F9BE}" srcOrd="1" destOrd="0" presId="urn:microsoft.com/office/officeart/2016/7/layout/RepeatingBendingProcessNew"/>
    <dgm:cxn modelId="{4FDCE1B8-D83D-49E8-95FA-5AAABA87DE44}" type="presOf" srcId="{21C56418-47BE-4B37-86B7-880AF8139F2D}" destId="{54D4EAEC-893D-4A06-A36E-A2BB6A5D31FA}" srcOrd="0" destOrd="0" presId="urn:microsoft.com/office/officeart/2016/7/layout/RepeatingBendingProcessNew"/>
    <dgm:cxn modelId="{0D513CD3-C536-493A-9D3F-F7F8EB33248C}" type="presOf" srcId="{0E34A2A3-BECA-40B6-AE79-BCD846801703}" destId="{3B906488-F8E9-4594-BF3D-D187AF4F1CEC}" srcOrd="0" destOrd="0" presId="urn:microsoft.com/office/officeart/2016/7/layout/RepeatingBendingProcessNew"/>
    <dgm:cxn modelId="{6E9A4CE7-D417-4BE8-9B43-4C84685CA03E}" type="presOf" srcId="{06E0B586-C2F5-478E-AC80-4005F58C1B9F}" destId="{2F8F2A64-A714-47A3-8E79-4593949D19A2}" srcOrd="0" destOrd="0" presId="urn:microsoft.com/office/officeart/2016/7/layout/RepeatingBendingProcessNew"/>
    <dgm:cxn modelId="{EEC876F7-7922-4B55-8554-8ED5A736602C}" type="presOf" srcId="{21B2BFD5-6648-4F23-8F7B-4CC3EF228C76}" destId="{F5023300-5E5D-487E-A743-797653FA2289}" srcOrd="1" destOrd="0" presId="urn:microsoft.com/office/officeart/2016/7/layout/RepeatingBendingProcessNew"/>
    <dgm:cxn modelId="{D37236F8-540A-46C0-988A-E6B4A5ACE5A1}" type="presParOf" srcId="{D776E955-9D4B-4082-BDEC-1A1EDD2F5E74}" destId="{FE9BA979-ED0B-4BB7-ADE6-0B92FF27306D}" srcOrd="0" destOrd="0" presId="urn:microsoft.com/office/officeart/2016/7/layout/RepeatingBendingProcessNew"/>
    <dgm:cxn modelId="{C7C1B523-70CD-421F-9604-6FD43FE089C4}" type="presParOf" srcId="{D776E955-9D4B-4082-BDEC-1A1EDD2F5E74}" destId="{8CD888B8-8DDB-4871-B799-E6DF216D3643}" srcOrd="1" destOrd="0" presId="urn:microsoft.com/office/officeart/2016/7/layout/RepeatingBendingProcessNew"/>
    <dgm:cxn modelId="{09A669D2-D73F-415F-A8FE-905898956FB7}" type="presParOf" srcId="{8CD888B8-8DDB-4871-B799-E6DF216D3643}" destId="{23BCBE99-2374-4A79-862F-386DCABABE4F}" srcOrd="0" destOrd="0" presId="urn:microsoft.com/office/officeart/2016/7/layout/RepeatingBendingProcessNew"/>
    <dgm:cxn modelId="{436407A3-29E0-4464-825D-737BFD78D40D}" type="presParOf" srcId="{D776E955-9D4B-4082-BDEC-1A1EDD2F5E74}" destId="{398C3E2F-1B55-44AC-A52A-AE2AF2FFDCB8}" srcOrd="2" destOrd="0" presId="urn:microsoft.com/office/officeart/2016/7/layout/RepeatingBendingProcessNew"/>
    <dgm:cxn modelId="{1BBDB7A7-EC93-47FF-953F-0E46027E0D0E}" type="presParOf" srcId="{D776E955-9D4B-4082-BDEC-1A1EDD2F5E74}" destId="{E99FD0DD-0D1D-4B07-BB9C-DBA2EC80DDC4}" srcOrd="3" destOrd="0" presId="urn:microsoft.com/office/officeart/2016/7/layout/RepeatingBendingProcessNew"/>
    <dgm:cxn modelId="{F176608E-A2CF-4AB7-8242-BCCCEB116124}" type="presParOf" srcId="{E99FD0DD-0D1D-4B07-BB9C-DBA2EC80DDC4}" destId="{A57AA229-C103-4727-A689-2FE387D7F9BE}" srcOrd="0" destOrd="0" presId="urn:microsoft.com/office/officeart/2016/7/layout/RepeatingBendingProcessNew"/>
    <dgm:cxn modelId="{BED8D3A7-2571-4457-B2D0-24DA79DAA6F9}" type="presParOf" srcId="{D776E955-9D4B-4082-BDEC-1A1EDD2F5E74}" destId="{69555FA9-44D0-4E97-B63B-02CF4808A2F2}" srcOrd="4" destOrd="0" presId="urn:microsoft.com/office/officeart/2016/7/layout/RepeatingBendingProcessNew"/>
    <dgm:cxn modelId="{A35A8F39-A2D8-42AC-BA33-3F57AA7EB5FD}" type="presParOf" srcId="{D776E955-9D4B-4082-BDEC-1A1EDD2F5E74}" destId="{3B906488-F8E9-4594-BF3D-D187AF4F1CEC}" srcOrd="5" destOrd="0" presId="urn:microsoft.com/office/officeart/2016/7/layout/RepeatingBendingProcessNew"/>
    <dgm:cxn modelId="{7C640E01-A9F2-4ABA-92E4-A8A0D99710D8}" type="presParOf" srcId="{3B906488-F8E9-4594-BF3D-D187AF4F1CEC}" destId="{81D3EB2C-A05D-4C00-B9EF-89786F1ADF55}" srcOrd="0" destOrd="0" presId="urn:microsoft.com/office/officeart/2016/7/layout/RepeatingBendingProcessNew"/>
    <dgm:cxn modelId="{D881A1FB-0B02-4DAB-BCD8-BAFF98200C3F}" type="presParOf" srcId="{D776E955-9D4B-4082-BDEC-1A1EDD2F5E74}" destId="{74E7C7C2-0DFB-4C88-92C7-1492E8070B16}" srcOrd="6" destOrd="0" presId="urn:microsoft.com/office/officeart/2016/7/layout/RepeatingBendingProcessNew"/>
    <dgm:cxn modelId="{B71838C8-808F-4DCF-A080-8DFAD15E1DE6}" type="presParOf" srcId="{D776E955-9D4B-4082-BDEC-1A1EDD2F5E74}" destId="{4A9BDFC0-70F1-4913-A1A4-84A287AA95AF}" srcOrd="7" destOrd="0" presId="urn:microsoft.com/office/officeart/2016/7/layout/RepeatingBendingProcessNew"/>
    <dgm:cxn modelId="{FB324663-6EA6-4C5C-95B2-74FD4B959E62}" type="presParOf" srcId="{4A9BDFC0-70F1-4913-A1A4-84A287AA95AF}" destId="{F5023300-5E5D-487E-A743-797653FA2289}" srcOrd="0" destOrd="0" presId="urn:microsoft.com/office/officeart/2016/7/layout/RepeatingBendingProcessNew"/>
    <dgm:cxn modelId="{6584DC63-B780-40E1-BF76-5974E9C9F7D2}" type="presParOf" srcId="{D776E955-9D4B-4082-BDEC-1A1EDD2F5E74}" destId="{2F8F2A64-A714-47A3-8E79-4593949D19A2}" srcOrd="8" destOrd="0" presId="urn:microsoft.com/office/officeart/2016/7/layout/RepeatingBendingProcessNew"/>
    <dgm:cxn modelId="{2CDF77DF-C5AD-4F0E-B1B9-6885B5F82658}" type="presParOf" srcId="{D776E955-9D4B-4082-BDEC-1A1EDD2F5E74}" destId="{18F82689-BFF1-4B44-9C20-EA99BB6E75E7}" srcOrd="9" destOrd="0" presId="urn:microsoft.com/office/officeart/2016/7/layout/RepeatingBendingProcessNew"/>
    <dgm:cxn modelId="{2B65FAE2-3721-41E2-B3CA-AED894EE2CD4}" type="presParOf" srcId="{18F82689-BFF1-4B44-9C20-EA99BB6E75E7}" destId="{A914AB51-3AF6-44D4-923F-C0040A2450DD}" srcOrd="0" destOrd="0" presId="urn:microsoft.com/office/officeart/2016/7/layout/RepeatingBendingProcessNew"/>
    <dgm:cxn modelId="{9BAB2187-441D-41ED-AE74-05CDC1B7B12A}" type="presParOf" srcId="{D776E955-9D4B-4082-BDEC-1A1EDD2F5E74}" destId="{54D4EAEC-893D-4A06-A36E-A2BB6A5D31FA}" srcOrd="10" destOrd="0" presId="urn:microsoft.com/office/officeart/2016/7/layout/RepeatingBendingProcessNew"/>
    <dgm:cxn modelId="{9C6125D8-46DC-4306-9B10-927757F94066}" type="presParOf" srcId="{D776E955-9D4B-4082-BDEC-1A1EDD2F5E74}" destId="{2EBD1477-C3A6-4438-AD79-07E9C2E3EEAF}" srcOrd="11" destOrd="0" presId="urn:microsoft.com/office/officeart/2016/7/layout/RepeatingBendingProcessNew"/>
    <dgm:cxn modelId="{945857D9-918C-4404-B316-68726B399B14}" type="presParOf" srcId="{2EBD1477-C3A6-4438-AD79-07E9C2E3EEAF}" destId="{BC440373-A0BB-482E-A9F0-F0728A3A234B}" srcOrd="0" destOrd="0" presId="urn:microsoft.com/office/officeart/2016/7/layout/RepeatingBendingProcessNew"/>
    <dgm:cxn modelId="{066C060F-BB2E-4C1D-8A70-0F1C1BBA7A63}" type="presParOf" srcId="{D776E955-9D4B-4082-BDEC-1A1EDD2F5E74}" destId="{6B75F336-B887-4B16-80C7-37D8C752FDC3}" srcOrd="12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81067A7-09EE-44B8-8A7D-38BB415FAC60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64C8FA8-3D51-4C4F-B2E7-41E0E98B55C6}">
      <dgm:prSet/>
      <dgm:spPr/>
      <dgm:t>
        <a:bodyPr/>
        <a:lstStyle/>
        <a:p>
          <a:r>
            <a:rPr lang="en-GB"/>
            <a:t>Genes and hereditary</a:t>
          </a:r>
          <a:endParaRPr lang="en-US"/>
        </a:p>
      </dgm:t>
    </dgm:pt>
    <dgm:pt modelId="{55A19080-9637-4551-841C-0B76A103B2C8}" type="parTrans" cxnId="{F9282191-0728-4135-9FA0-B683FA349368}">
      <dgm:prSet/>
      <dgm:spPr/>
      <dgm:t>
        <a:bodyPr/>
        <a:lstStyle/>
        <a:p>
          <a:endParaRPr lang="en-US"/>
        </a:p>
      </dgm:t>
    </dgm:pt>
    <dgm:pt modelId="{6FBEA8F9-7533-4099-ADA0-DAA3CFE77F8C}" type="sibTrans" cxnId="{F9282191-0728-4135-9FA0-B683FA349368}">
      <dgm:prSet/>
      <dgm:spPr/>
      <dgm:t>
        <a:bodyPr/>
        <a:lstStyle/>
        <a:p>
          <a:endParaRPr lang="en-US"/>
        </a:p>
      </dgm:t>
    </dgm:pt>
    <dgm:pt modelId="{287EC941-CB49-4E4D-8A00-D41FE827CC30}">
      <dgm:prSet/>
      <dgm:spPr/>
      <dgm:t>
        <a:bodyPr/>
        <a:lstStyle/>
        <a:p>
          <a:r>
            <a:rPr lang="en-GB"/>
            <a:t>Developmental disorders </a:t>
          </a:r>
          <a:endParaRPr lang="en-US"/>
        </a:p>
      </dgm:t>
    </dgm:pt>
    <dgm:pt modelId="{43DADB9D-E878-4EF7-88F9-B6436637B7CF}" type="parTrans" cxnId="{DEF3AC67-2A3F-4A1B-8E53-8E95B309EF43}">
      <dgm:prSet/>
      <dgm:spPr/>
      <dgm:t>
        <a:bodyPr/>
        <a:lstStyle/>
        <a:p>
          <a:endParaRPr lang="en-US"/>
        </a:p>
      </dgm:t>
    </dgm:pt>
    <dgm:pt modelId="{3FF1ECF9-7050-400E-9CD5-FFE41F20DD19}" type="sibTrans" cxnId="{DEF3AC67-2A3F-4A1B-8E53-8E95B309EF43}">
      <dgm:prSet/>
      <dgm:spPr/>
      <dgm:t>
        <a:bodyPr/>
        <a:lstStyle/>
        <a:p>
          <a:endParaRPr lang="en-US"/>
        </a:p>
      </dgm:t>
    </dgm:pt>
    <dgm:pt modelId="{109B3EB5-527A-43C8-A95B-8623F7592631}">
      <dgm:prSet/>
      <dgm:spPr/>
      <dgm:t>
        <a:bodyPr/>
        <a:lstStyle/>
        <a:p>
          <a:r>
            <a:rPr lang="en-GB"/>
            <a:t>ADHD</a:t>
          </a:r>
          <a:endParaRPr lang="en-US"/>
        </a:p>
      </dgm:t>
    </dgm:pt>
    <dgm:pt modelId="{763A0391-DBD7-4F92-B9C0-6B16B59DD705}" type="parTrans" cxnId="{17621DB4-800B-4C42-A171-159FB9BAE0CF}">
      <dgm:prSet/>
      <dgm:spPr/>
      <dgm:t>
        <a:bodyPr/>
        <a:lstStyle/>
        <a:p>
          <a:endParaRPr lang="en-US"/>
        </a:p>
      </dgm:t>
    </dgm:pt>
    <dgm:pt modelId="{776920C4-AC51-47C2-8287-6CB11656ED86}" type="sibTrans" cxnId="{17621DB4-800B-4C42-A171-159FB9BAE0CF}">
      <dgm:prSet/>
      <dgm:spPr/>
      <dgm:t>
        <a:bodyPr/>
        <a:lstStyle/>
        <a:p>
          <a:endParaRPr lang="en-US"/>
        </a:p>
      </dgm:t>
    </dgm:pt>
    <dgm:pt modelId="{0A35D7AD-E588-448F-A015-B2846FF03B64}">
      <dgm:prSet/>
      <dgm:spPr/>
      <dgm:t>
        <a:bodyPr/>
        <a:lstStyle/>
        <a:p>
          <a:r>
            <a:rPr lang="en-GB"/>
            <a:t>OCD</a:t>
          </a:r>
          <a:endParaRPr lang="en-US"/>
        </a:p>
      </dgm:t>
    </dgm:pt>
    <dgm:pt modelId="{C7E3F244-B370-409C-B663-38381AE8E321}" type="parTrans" cxnId="{B7CE5AD3-BB48-4F0D-8017-064EACD8CF97}">
      <dgm:prSet/>
      <dgm:spPr/>
      <dgm:t>
        <a:bodyPr/>
        <a:lstStyle/>
        <a:p>
          <a:endParaRPr lang="en-US"/>
        </a:p>
      </dgm:t>
    </dgm:pt>
    <dgm:pt modelId="{46CCDCB2-3894-465B-A4F9-57BA759F1B49}" type="sibTrans" cxnId="{B7CE5AD3-BB48-4F0D-8017-064EACD8CF97}">
      <dgm:prSet/>
      <dgm:spPr/>
      <dgm:t>
        <a:bodyPr/>
        <a:lstStyle/>
        <a:p>
          <a:endParaRPr lang="en-US"/>
        </a:p>
      </dgm:t>
    </dgm:pt>
    <dgm:pt modelId="{7C3BAC57-5580-475A-BCFF-CF6DAE199D53}">
      <dgm:prSet/>
      <dgm:spPr/>
      <dgm:t>
        <a:bodyPr/>
        <a:lstStyle/>
        <a:p>
          <a:r>
            <a:rPr lang="en-GB"/>
            <a:t>Neurological conditions</a:t>
          </a:r>
          <a:endParaRPr lang="en-US"/>
        </a:p>
      </dgm:t>
    </dgm:pt>
    <dgm:pt modelId="{BF5A174A-7E5F-4D24-BB17-C2726F24027D}" type="parTrans" cxnId="{F98A1B25-54DB-4DD2-8EAB-FA1A14B52CB0}">
      <dgm:prSet/>
      <dgm:spPr/>
      <dgm:t>
        <a:bodyPr/>
        <a:lstStyle/>
        <a:p>
          <a:endParaRPr lang="en-US"/>
        </a:p>
      </dgm:t>
    </dgm:pt>
    <dgm:pt modelId="{93465783-0FE8-4A61-B57D-67D687430835}" type="sibTrans" cxnId="{F98A1B25-54DB-4DD2-8EAB-FA1A14B52CB0}">
      <dgm:prSet/>
      <dgm:spPr/>
      <dgm:t>
        <a:bodyPr/>
        <a:lstStyle/>
        <a:p>
          <a:endParaRPr lang="en-US"/>
        </a:p>
      </dgm:t>
    </dgm:pt>
    <dgm:pt modelId="{6D078FA3-F803-4F70-AF95-464B0574070C}" type="pres">
      <dgm:prSet presAssocID="{A81067A7-09EE-44B8-8A7D-38BB415FAC60}" presName="linear" presStyleCnt="0">
        <dgm:presLayoutVars>
          <dgm:animLvl val="lvl"/>
          <dgm:resizeHandles val="exact"/>
        </dgm:presLayoutVars>
      </dgm:prSet>
      <dgm:spPr/>
    </dgm:pt>
    <dgm:pt modelId="{7D22AFDC-9677-45F8-9053-7E4A9AB6350A}" type="pres">
      <dgm:prSet presAssocID="{564C8FA8-3D51-4C4F-B2E7-41E0E98B55C6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D35F4549-4708-465C-A21B-FFA596F2CD10}" type="pres">
      <dgm:prSet presAssocID="{6FBEA8F9-7533-4099-ADA0-DAA3CFE77F8C}" presName="spacer" presStyleCnt="0"/>
      <dgm:spPr/>
    </dgm:pt>
    <dgm:pt modelId="{D4930784-1D5D-4B04-8E89-11E5CFF3E98C}" type="pres">
      <dgm:prSet presAssocID="{287EC941-CB49-4E4D-8A00-D41FE827CC30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10F0B7F6-0565-4E65-9682-DD71B99956C7}" type="pres">
      <dgm:prSet presAssocID="{3FF1ECF9-7050-400E-9CD5-FFE41F20DD19}" presName="spacer" presStyleCnt="0"/>
      <dgm:spPr/>
    </dgm:pt>
    <dgm:pt modelId="{33A3C237-4939-4F15-B8BE-36474D72DE49}" type="pres">
      <dgm:prSet presAssocID="{109B3EB5-527A-43C8-A95B-8623F7592631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C6909BC2-1726-4F33-ACEC-494F5A3E948B}" type="pres">
      <dgm:prSet presAssocID="{776920C4-AC51-47C2-8287-6CB11656ED86}" presName="spacer" presStyleCnt="0"/>
      <dgm:spPr/>
    </dgm:pt>
    <dgm:pt modelId="{E6F6B1D9-5E6D-4B60-ADD9-73C6CA0E3AEE}" type="pres">
      <dgm:prSet presAssocID="{0A35D7AD-E588-448F-A015-B2846FF03B64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A6B42186-BF59-4363-991F-29EDEDFEEA01}" type="pres">
      <dgm:prSet presAssocID="{46CCDCB2-3894-465B-A4F9-57BA759F1B49}" presName="spacer" presStyleCnt="0"/>
      <dgm:spPr/>
    </dgm:pt>
    <dgm:pt modelId="{7612CE55-5A52-43F7-AA6F-3A1DEB7CB32F}" type="pres">
      <dgm:prSet presAssocID="{7C3BAC57-5580-475A-BCFF-CF6DAE199D53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F98A1B25-54DB-4DD2-8EAB-FA1A14B52CB0}" srcId="{A81067A7-09EE-44B8-8A7D-38BB415FAC60}" destId="{7C3BAC57-5580-475A-BCFF-CF6DAE199D53}" srcOrd="4" destOrd="0" parTransId="{BF5A174A-7E5F-4D24-BB17-C2726F24027D}" sibTransId="{93465783-0FE8-4A61-B57D-67D687430835}"/>
    <dgm:cxn modelId="{DEF3AC67-2A3F-4A1B-8E53-8E95B309EF43}" srcId="{A81067A7-09EE-44B8-8A7D-38BB415FAC60}" destId="{287EC941-CB49-4E4D-8A00-D41FE827CC30}" srcOrd="1" destOrd="0" parTransId="{43DADB9D-E878-4EF7-88F9-B6436637B7CF}" sibTransId="{3FF1ECF9-7050-400E-9CD5-FFE41F20DD19}"/>
    <dgm:cxn modelId="{F9282191-0728-4135-9FA0-B683FA349368}" srcId="{A81067A7-09EE-44B8-8A7D-38BB415FAC60}" destId="{564C8FA8-3D51-4C4F-B2E7-41E0E98B55C6}" srcOrd="0" destOrd="0" parTransId="{55A19080-9637-4551-841C-0B76A103B2C8}" sibTransId="{6FBEA8F9-7533-4099-ADA0-DAA3CFE77F8C}"/>
    <dgm:cxn modelId="{E649869D-C8FC-4E9E-8CF0-32BC2AD4C76D}" type="presOf" srcId="{7C3BAC57-5580-475A-BCFF-CF6DAE199D53}" destId="{7612CE55-5A52-43F7-AA6F-3A1DEB7CB32F}" srcOrd="0" destOrd="0" presId="urn:microsoft.com/office/officeart/2005/8/layout/vList2"/>
    <dgm:cxn modelId="{629B1CA4-FF8A-4A51-8D47-801E5A4F7DE3}" type="presOf" srcId="{A81067A7-09EE-44B8-8A7D-38BB415FAC60}" destId="{6D078FA3-F803-4F70-AF95-464B0574070C}" srcOrd="0" destOrd="0" presId="urn:microsoft.com/office/officeart/2005/8/layout/vList2"/>
    <dgm:cxn modelId="{BD5741AE-73BD-41C4-97DC-C68E653D2277}" type="presOf" srcId="{287EC941-CB49-4E4D-8A00-D41FE827CC30}" destId="{D4930784-1D5D-4B04-8E89-11E5CFF3E98C}" srcOrd="0" destOrd="0" presId="urn:microsoft.com/office/officeart/2005/8/layout/vList2"/>
    <dgm:cxn modelId="{17621DB4-800B-4C42-A171-159FB9BAE0CF}" srcId="{A81067A7-09EE-44B8-8A7D-38BB415FAC60}" destId="{109B3EB5-527A-43C8-A95B-8623F7592631}" srcOrd="2" destOrd="0" parTransId="{763A0391-DBD7-4F92-B9C0-6B16B59DD705}" sibTransId="{776920C4-AC51-47C2-8287-6CB11656ED86}"/>
    <dgm:cxn modelId="{B3DA13BC-3008-446E-AE02-355D6B4E404C}" type="presOf" srcId="{0A35D7AD-E588-448F-A015-B2846FF03B64}" destId="{E6F6B1D9-5E6D-4B60-ADD9-73C6CA0E3AEE}" srcOrd="0" destOrd="0" presId="urn:microsoft.com/office/officeart/2005/8/layout/vList2"/>
    <dgm:cxn modelId="{B7CE5AD3-BB48-4F0D-8017-064EACD8CF97}" srcId="{A81067A7-09EE-44B8-8A7D-38BB415FAC60}" destId="{0A35D7AD-E588-448F-A015-B2846FF03B64}" srcOrd="3" destOrd="0" parTransId="{C7E3F244-B370-409C-B663-38381AE8E321}" sibTransId="{46CCDCB2-3894-465B-A4F9-57BA759F1B49}"/>
    <dgm:cxn modelId="{927546ED-37B7-442F-831A-229A73E487DB}" type="presOf" srcId="{109B3EB5-527A-43C8-A95B-8623F7592631}" destId="{33A3C237-4939-4F15-B8BE-36474D72DE49}" srcOrd="0" destOrd="0" presId="urn:microsoft.com/office/officeart/2005/8/layout/vList2"/>
    <dgm:cxn modelId="{3E8E1CF3-F5F3-4CA8-B4B9-56A195F73364}" type="presOf" srcId="{564C8FA8-3D51-4C4F-B2E7-41E0E98B55C6}" destId="{7D22AFDC-9677-45F8-9053-7E4A9AB6350A}" srcOrd="0" destOrd="0" presId="urn:microsoft.com/office/officeart/2005/8/layout/vList2"/>
    <dgm:cxn modelId="{4CAB413D-273C-4D3F-9A6B-D84FAA771634}" type="presParOf" srcId="{6D078FA3-F803-4F70-AF95-464B0574070C}" destId="{7D22AFDC-9677-45F8-9053-7E4A9AB6350A}" srcOrd="0" destOrd="0" presId="urn:microsoft.com/office/officeart/2005/8/layout/vList2"/>
    <dgm:cxn modelId="{ECA550B0-C47A-4BE2-878D-907E81C84DD1}" type="presParOf" srcId="{6D078FA3-F803-4F70-AF95-464B0574070C}" destId="{D35F4549-4708-465C-A21B-FFA596F2CD10}" srcOrd="1" destOrd="0" presId="urn:microsoft.com/office/officeart/2005/8/layout/vList2"/>
    <dgm:cxn modelId="{85E02250-8E4F-4832-B76F-AF10CE9A7C45}" type="presParOf" srcId="{6D078FA3-F803-4F70-AF95-464B0574070C}" destId="{D4930784-1D5D-4B04-8E89-11E5CFF3E98C}" srcOrd="2" destOrd="0" presId="urn:microsoft.com/office/officeart/2005/8/layout/vList2"/>
    <dgm:cxn modelId="{D9311D0A-D055-408A-BCD3-7CF1D3C0CC09}" type="presParOf" srcId="{6D078FA3-F803-4F70-AF95-464B0574070C}" destId="{10F0B7F6-0565-4E65-9682-DD71B99956C7}" srcOrd="3" destOrd="0" presId="urn:microsoft.com/office/officeart/2005/8/layout/vList2"/>
    <dgm:cxn modelId="{73368B28-D1C8-4CA8-97CA-A61FAC0F9238}" type="presParOf" srcId="{6D078FA3-F803-4F70-AF95-464B0574070C}" destId="{33A3C237-4939-4F15-B8BE-36474D72DE49}" srcOrd="4" destOrd="0" presId="urn:microsoft.com/office/officeart/2005/8/layout/vList2"/>
    <dgm:cxn modelId="{A1B769E3-F6CB-4725-9335-B329FBB21FFE}" type="presParOf" srcId="{6D078FA3-F803-4F70-AF95-464B0574070C}" destId="{C6909BC2-1726-4F33-ACEC-494F5A3E948B}" srcOrd="5" destOrd="0" presId="urn:microsoft.com/office/officeart/2005/8/layout/vList2"/>
    <dgm:cxn modelId="{F6D0DE0C-0C0B-450A-8CE4-C74158528DCC}" type="presParOf" srcId="{6D078FA3-F803-4F70-AF95-464B0574070C}" destId="{E6F6B1D9-5E6D-4B60-ADD9-73C6CA0E3AEE}" srcOrd="6" destOrd="0" presId="urn:microsoft.com/office/officeart/2005/8/layout/vList2"/>
    <dgm:cxn modelId="{D624BA7A-FBF9-4989-859D-C11FA01BCA13}" type="presParOf" srcId="{6D078FA3-F803-4F70-AF95-464B0574070C}" destId="{A6B42186-BF59-4363-991F-29EDEDFEEA01}" srcOrd="7" destOrd="0" presId="urn:microsoft.com/office/officeart/2005/8/layout/vList2"/>
    <dgm:cxn modelId="{7914FC98-101E-426D-AD08-E6CA1178F4AB}" type="presParOf" srcId="{6D078FA3-F803-4F70-AF95-464B0574070C}" destId="{7612CE55-5A52-43F7-AA6F-3A1DEB7CB32F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41257B1-9534-46BC-B148-62DB700A37A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E8BC8891-D056-476A-8DD1-0B1A7F33B648}">
      <dgm:prSet/>
      <dgm:spPr/>
      <dgm:t>
        <a:bodyPr/>
        <a:lstStyle/>
        <a:p>
          <a:r>
            <a:rPr lang="en-GB"/>
            <a:t>You may be able to identify that something needs to be problem solved, however have difficult verbalising it</a:t>
          </a:r>
          <a:endParaRPr lang="en-US"/>
        </a:p>
      </dgm:t>
    </dgm:pt>
    <dgm:pt modelId="{051B35D1-7E0D-4B85-9B58-062B1D313A30}" type="parTrans" cxnId="{D8F489F5-CC2C-49C0-B202-92489CEF41B5}">
      <dgm:prSet/>
      <dgm:spPr/>
      <dgm:t>
        <a:bodyPr/>
        <a:lstStyle/>
        <a:p>
          <a:endParaRPr lang="en-US"/>
        </a:p>
      </dgm:t>
    </dgm:pt>
    <dgm:pt modelId="{046EE953-B56E-49E5-BF4D-B42E4118DAF5}" type="sibTrans" cxnId="{D8F489F5-CC2C-49C0-B202-92489CEF41B5}">
      <dgm:prSet/>
      <dgm:spPr/>
      <dgm:t>
        <a:bodyPr/>
        <a:lstStyle/>
        <a:p>
          <a:endParaRPr lang="en-US"/>
        </a:p>
      </dgm:t>
    </dgm:pt>
    <dgm:pt modelId="{6AB4C56F-F6C3-420D-94E3-7A162CA712BD}">
      <dgm:prSet/>
      <dgm:spPr/>
      <dgm:t>
        <a:bodyPr/>
        <a:lstStyle/>
        <a:p>
          <a:r>
            <a:rPr lang="en-GB"/>
            <a:t>You may be great at remembering details for things of interest, however forget or struggle to identify steps involved in a practical task such as cooking</a:t>
          </a:r>
          <a:endParaRPr lang="en-US"/>
        </a:p>
      </dgm:t>
    </dgm:pt>
    <dgm:pt modelId="{5AEA1838-D3A3-4B3B-8B5D-D6FDDFC329E9}" type="parTrans" cxnId="{38B5CF48-3888-48C2-AE95-042E0051A530}">
      <dgm:prSet/>
      <dgm:spPr/>
      <dgm:t>
        <a:bodyPr/>
        <a:lstStyle/>
        <a:p>
          <a:endParaRPr lang="en-US"/>
        </a:p>
      </dgm:t>
    </dgm:pt>
    <dgm:pt modelId="{68184CF1-8E16-4619-96D9-7D8249492827}" type="sibTrans" cxnId="{38B5CF48-3888-48C2-AE95-042E0051A530}">
      <dgm:prSet/>
      <dgm:spPr/>
      <dgm:t>
        <a:bodyPr/>
        <a:lstStyle/>
        <a:p>
          <a:endParaRPr lang="en-US"/>
        </a:p>
      </dgm:t>
    </dgm:pt>
    <dgm:pt modelId="{4F40B18E-31D0-44B5-A0E9-6DAEA136B5EF}">
      <dgm:prSet/>
      <dgm:spPr/>
      <dgm:t>
        <a:bodyPr/>
        <a:lstStyle/>
        <a:p>
          <a:r>
            <a:rPr lang="en-GB"/>
            <a:t>You may have difficulty prioritising and forming a plan to reach or goal or complete as task </a:t>
          </a:r>
          <a:endParaRPr lang="en-US"/>
        </a:p>
      </dgm:t>
    </dgm:pt>
    <dgm:pt modelId="{AF2C17BE-ED09-47D7-B85C-F356434D74FD}" type="parTrans" cxnId="{53E7771C-F37B-4396-AD75-881248CCDF27}">
      <dgm:prSet/>
      <dgm:spPr/>
      <dgm:t>
        <a:bodyPr/>
        <a:lstStyle/>
        <a:p>
          <a:endParaRPr lang="en-US"/>
        </a:p>
      </dgm:t>
    </dgm:pt>
    <dgm:pt modelId="{3D58083A-90A8-4DC2-988F-8CB9A678A5AB}" type="sibTrans" cxnId="{53E7771C-F37B-4396-AD75-881248CCDF27}">
      <dgm:prSet/>
      <dgm:spPr/>
      <dgm:t>
        <a:bodyPr/>
        <a:lstStyle/>
        <a:p>
          <a:endParaRPr lang="en-US"/>
        </a:p>
      </dgm:t>
    </dgm:pt>
    <dgm:pt modelId="{7CED9561-5B33-45EB-8796-E0B4C2A53214}" type="pres">
      <dgm:prSet presAssocID="{041257B1-9534-46BC-B148-62DB700A37A7}" presName="root" presStyleCnt="0">
        <dgm:presLayoutVars>
          <dgm:dir/>
          <dgm:resizeHandles val="exact"/>
        </dgm:presLayoutVars>
      </dgm:prSet>
      <dgm:spPr/>
    </dgm:pt>
    <dgm:pt modelId="{8AB8F46C-B8BB-435B-B2B4-712498F8EA5F}" type="pres">
      <dgm:prSet presAssocID="{E8BC8891-D056-476A-8DD1-0B1A7F33B648}" presName="compNode" presStyleCnt="0"/>
      <dgm:spPr/>
    </dgm:pt>
    <dgm:pt modelId="{66C6D05D-169A-4CF4-AC43-E96F33B86725}" type="pres">
      <dgm:prSet presAssocID="{E8BC8891-D056-476A-8DD1-0B1A7F33B648}" presName="bgRect" presStyleLbl="bgShp" presStyleIdx="0" presStyleCnt="3"/>
      <dgm:spPr/>
    </dgm:pt>
    <dgm:pt modelId="{848109AF-FE6A-43D5-A8BF-C25CB9EA5CA3}" type="pres">
      <dgm:prSet presAssocID="{E8BC8891-D056-476A-8DD1-0B1A7F33B648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rritant"/>
        </a:ext>
      </dgm:extLst>
    </dgm:pt>
    <dgm:pt modelId="{66BAB097-0071-47AF-9CBF-42778A763D94}" type="pres">
      <dgm:prSet presAssocID="{E8BC8891-D056-476A-8DD1-0B1A7F33B648}" presName="spaceRect" presStyleCnt="0"/>
      <dgm:spPr/>
    </dgm:pt>
    <dgm:pt modelId="{2E48357D-E51F-4B0B-923D-57C17DEFB6C8}" type="pres">
      <dgm:prSet presAssocID="{E8BC8891-D056-476A-8DD1-0B1A7F33B648}" presName="parTx" presStyleLbl="revTx" presStyleIdx="0" presStyleCnt="3">
        <dgm:presLayoutVars>
          <dgm:chMax val="0"/>
          <dgm:chPref val="0"/>
        </dgm:presLayoutVars>
      </dgm:prSet>
      <dgm:spPr/>
    </dgm:pt>
    <dgm:pt modelId="{62C3AB4E-A436-4450-B0E8-0FB1135B5BF0}" type="pres">
      <dgm:prSet presAssocID="{046EE953-B56E-49E5-BF4D-B42E4118DAF5}" presName="sibTrans" presStyleCnt="0"/>
      <dgm:spPr/>
    </dgm:pt>
    <dgm:pt modelId="{C76B4F14-8B27-41F8-85A2-D517C1C12E10}" type="pres">
      <dgm:prSet presAssocID="{6AB4C56F-F6C3-420D-94E3-7A162CA712BD}" presName="compNode" presStyleCnt="0"/>
      <dgm:spPr/>
    </dgm:pt>
    <dgm:pt modelId="{5F5758A5-C8FB-427F-98A4-0212F7F834DA}" type="pres">
      <dgm:prSet presAssocID="{6AB4C56F-F6C3-420D-94E3-7A162CA712BD}" presName="bgRect" presStyleLbl="bgShp" presStyleIdx="1" presStyleCnt="3"/>
      <dgm:spPr/>
    </dgm:pt>
    <dgm:pt modelId="{DF29B5A4-B598-46CC-9AA4-6C9108C544B7}" type="pres">
      <dgm:prSet presAssocID="{6AB4C56F-F6C3-420D-94E3-7A162CA712BD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BBCA3523-474F-402F-A32F-B455DF9676ED}" type="pres">
      <dgm:prSet presAssocID="{6AB4C56F-F6C3-420D-94E3-7A162CA712BD}" presName="spaceRect" presStyleCnt="0"/>
      <dgm:spPr/>
    </dgm:pt>
    <dgm:pt modelId="{216BB314-6422-4BC2-A60A-9BEB7AA55D69}" type="pres">
      <dgm:prSet presAssocID="{6AB4C56F-F6C3-420D-94E3-7A162CA712BD}" presName="parTx" presStyleLbl="revTx" presStyleIdx="1" presStyleCnt="3">
        <dgm:presLayoutVars>
          <dgm:chMax val="0"/>
          <dgm:chPref val="0"/>
        </dgm:presLayoutVars>
      </dgm:prSet>
      <dgm:spPr/>
    </dgm:pt>
    <dgm:pt modelId="{4FF3313F-08F4-45AC-A7C8-10320F509443}" type="pres">
      <dgm:prSet presAssocID="{68184CF1-8E16-4619-96D9-7D8249492827}" presName="sibTrans" presStyleCnt="0"/>
      <dgm:spPr/>
    </dgm:pt>
    <dgm:pt modelId="{ED2236B8-EDAE-4F3A-A196-E9107228F181}" type="pres">
      <dgm:prSet presAssocID="{4F40B18E-31D0-44B5-A0E9-6DAEA136B5EF}" presName="compNode" presStyleCnt="0"/>
      <dgm:spPr/>
    </dgm:pt>
    <dgm:pt modelId="{8EF43937-0B7D-45FA-8368-BD36CBEF6655}" type="pres">
      <dgm:prSet presAssocID="{4F40B18E-31D0-44B5-A0E9-6DAEA136B5EF}" presName="bgRect" presStyleLbl="bgShp" presStyleIdx="2" presStyleCnt="3"/>
      <dgm:spPr/>
    </dgm:pt>
    <dgm:pt modelId="{4ECB86FC-A4D8-4531-8783-43B911013DFA}" type="pres">
      <dgm:prSet presAssocID="{4F40B18E-31D0-44B5-A0E9-6DAEA136B5EF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F6000B9D-B05B-4339-B16C-A5F04231C20B}" type="pres">
      <dgm:prSet presAssocID="{4F40B18E-31D0-44B5-A0E9-6DAEA136B5EF}" presName="spaceRect" presStyleCnt="0"/>
      <dgm:spPr/>
    </dgm:pt>
    <dgm:pt modelId="{5D8B06B8-BD8B-46E5-9EA2-69969060ACE9}" type="pres">
      <dgm:prSet presAssocID="{4F40B18E-31D0-44B5-A0E9-6DAEA136B5EF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53E7771C-F37B-4396-AD75-881248CCDF27}" srcId="{041257B1-9534-46BC-B148-62DB700A37A7}" destId="{4F40B18E-31D0-44B5-A0E9-6DAEA136B5EF}" srcOrd="2" destOrd="0" parTransId="{AF2C17BE-ED09-47D7-B85C-F356434D74FD}" sibTransId="{3D58083A-90A8-4DC2-988F-8CB9A678A5AB}"/>
    <dgm:cxn modelId="{38B5CF48-3888-48C2-AE95-042E0051A530}" srcId="{041257B1-9534-46BC-B148-62DB700A37A7}" destId="{6AB4C56F-F6C3-420D-94E3-7A162CA712BD}" srcOrd="1" destOrd="0" parTransId="{5AEA1838-D3A3-4B3B-8B5D-D6FDDFC329E9}" sibTransId="{68184CF1-8E16-4619-96D9-7D8249492827}"/>
    <dgm:cxn modelId="{4E30504C-939A-4CD1-BE62-C2FEEAB0747F}" type="presOf" srcId="{E8BC8891-D056-476A-8DD1-0B1A7F33B648}" destId="{2E48357D-E51F-4B0B-923D-57C17DEFB6C8}" srcOrd="0" destOrd="0" presId="urn:microsoft.com/office/officeart/2018/2/layout/IconVerticalSolidList"/>
    <dgm:cxn modelId="{31D1C351-4407-4174-884D-9573E1084AE6}" type="presOf" srcId="{4F40B18E-31D0-44B5-A0E9-6DAEA136B5EF}" destId="{5D8B06B8-BD8B-46E5-9EA2-69969060ACE9}" srcOrd="0" destOrd="0" presId="urn:microsoft.com/office/officeart/2018/2/layout/IconVerticalSolidList"/>
    <dgm:cxn modelId="{3DA90D91-A3E3-497D-BB99-BECB168BD60F}" type="presOf" srcId="{041257B1-9534-46BC-B148-62DB700A37A7}" destId="{7CED9561-5B33-45EB-8796-E0B4C2A53214}" srcOrd="0" destOrd="0" presId="urn:microsoft.com/office/officeart/2018/2/layout/IconVerticalSolidList"/>
    <dgm:cxn modelId="{4DD975A3-5DE8-42D1-95EA-09586B256600}" type="presOf" srcId="{6AB4C56F-F6C3-420D-94E3-7A162CA712BD}" destId="{216BB314-6422-4BC2-A60A-9BEB7AA55D69}" srcOrd="0" destOrd="0" presId="urn:microsoft.com/office/officeart/2018/2/layout/IconVerticalSolidList"/>
    <dgm:cxn modelId="{D8F489F5-CC2C-49C0-B202-92489CEF41B5}" srcId="{041257B1-9534-46BC-B148-62DB700A37A7}" destId="{E8BC8891-D056-476A-8DD1-0B1A7F33B648}" srcOrd="0" destOrd="0" parTransId="{051B35D1-7E0D-4B85-9B58-062B1D313A30}" sibTransId="{046EE953-B56E-49E5-BF4D-B42E4118DAF5}"/>
    <dgm:cxn modelId="{C0B86BBB-E151-4D8B-AE4F-9079C79D0B80}" type="presParOf" srcId="{7CED9561-5B33-45EB-8796-E0B4C2A53214}" destId="{8AB8F46C-B8BB-435B-B2B4-712498F8EA5F}" srcOrd="0" destOrd="0" presId="urn:microsoft.com/office/officeart/2018/2/layout/IconVerticalSolidList"/>
    <dgm:cxn modelId="{E10A545B-0646-4A29-95D2-DC4D4EEA2A7E}" type="presParOf" srcId="{8AB8F46C-B8BB-435B-B2B4-712498F8EA5F}" destId="{66C6D05D-169A-4CF4-AC43-E96F33B86725}" srcOrd="0" destOrd="0" presId="urn:microsoft.com/office/officeart/2018/2/layout/IconVerticalSolidList"/>
    <dgm:cxn modelId="{882AE3B4-2453-4901-96DD-993459F11035}" type="presParOf" srcId="{8AB8F46C-B8BB-435B-B2B4-712498F8EA5F}" destId="{848109AF-FE6A-43D5-A8BF-C25CB9EA5CA3}" srcOrd="1" destOrd="0" presId="urn:microsoft.com/office/officeart/2018/2/layout/IconVerticalSolidList"/>
    <dgm:cxn modelId="{45AF1900-9A1A-48B9-8618-2818D9AFB9DF}" type="presParOf" srcId="{8AB8F46C-B8BB-435B-B2B4-712498F8EA5F}" destId="{66BAB097-0071-47AF-9CBF-42778A763D94}" srcOrd="2" destOrd="0" presId="urn:microsoft.com/office/officeart/2018/2/layout/IconVerticalSolidList"/>
    <dgm:cxn modelId="{2AAF1ED8-9F93-4001-A4A2-71895980A4E5}" type="presParOf" srcId="{8AB8F46C-B8BB-435B-B2B4-712498F8EA5F}" destId="{2E48357D-E51F-4B0B-923D-57C17DEFB6C8}" srcOrd="3" destOrd="0" presId="urn:microsoft.com/office/officeart/2018/2/layout/IconVerticalSolidList"/>
    <dgm:cxn modelId="{BA14F401-975F-4882-8D9C-E8F4D1362AD8}" type="presParOf" srcId="{7CED9561-5B33-45EB-8796-E0B4C2A53214}" destId="{62C3AB4E-A436-4450-B0E8-0FB1135B5BF0}" srcOrd="1" destOrd="0" presId="urn:microsoft.com/office/officeart/2018/2/layout/IconVerticalSolidList"/>
    <dgm:cxn modelId="{02B3246E-5190-40C9-9C4A-DA2A16C73BD8}" type="presParOf" srcId="{7CED9561-5B33-45EB-8796-E0B4C2A53214}" destId="{C76B4F14-8B27-41F8-85A2-D517C1C12E10}" srcOrd="2" destOrd="0" presId="urn:microsoft.com/office/officeart/2018/2/layout/IconVerticalSolidList"/>
    <dgm:cxn modelId="{4E1385B3-A4C9-4DF7-AF6C-84AFCD29A522}" type="presParOf" srcId="{C76B4F14-8B27-41F8-85A2-D517C1C12E10}" destId="{5F5758A5-C8FB-427F-98A4-0212F7F834DA}" srcOrd="0" destOrd="0" presId="urn:microsoft.com/office/officeart/2018/2/layout/IconVerticalSolidList"/>
    <dgm:cxn modelId="{3CFD7572-A52B-4DFB-819C-6360398E31A2}" type="presParOf" srcId="{C76B4F14-8B27-41F8-85A2-D517C1C12E10}" destId="{DF29B5A4-B598-46CC-9AA4-6C9108C544B7}" srcOrd="1" destOrd="0" presId="urn:microsoft.com/office/officeart/2018/2/layout/IconVerticalSolidList"/>
    <dgm:cxn modelId="{EACD7B9E-E2B1-497F-A5E6-7C5B7A4A290C}" type="presParOf" srcId="{C76B4F14-8B27-41F8-85A2-D517C1C12E10}" destId="{BBCA3523-474F-402F-A32F-B455DF9676ED}" srcOrd="2" destOrd="0" presId="urn:microsoft.com/office/officeart/2018/2/layout/IconVerticalSolidList"/>
    <dgm:cxn modelId="{BE816806-2CE6-4133-9985-8F40BE781355}" type="presParOf" srcId="{C76B4F14-8B27-41F8-85A2-D517C1C12E10}" destId="{216BB314-6422-4BC2-A60A-9BEB7AA55D69}" srcOrd="3" destOrd="0" presId="urn:microsoft.com/office/officeart/2018/2/layout/IconVerticalSolidList"/>
    <dgm:cxn modelId="{9B7735C0-C4C3-4462-84C7-78813C332074}" type="presParOf" srcId="{7CED9561-5B33-45EB-8796-E0B4C2A53214}" destId="{4FF3313F-08F4-45AC-A7C8-10320F509443}" srcOrd="3" destOrd="0" presId="urn:microsoft.com/office/officeart/2018/2/layout/IconVerticalSolidList"/>
    <dgm:cxn modelId="{02ABBDC9-08FA-4C30-BECE-3CCBF66E7F6D}" type="presParOf" srcId="{7CED9561-5B33-45EB-8796-E0B4C2A53214}" destId="{ED2236B8-EDAE-4F3A-A196-E9107228F181}" srcOrd="4" destOrd="0" presId="urn:microsoft.com/office/officeart/2018/2/layout/IconVerticalSolidList"/>
    <dgm:cxn modelId="{76584DC7-5CD8-46A0-9AF0-8D7E55CB3E5E}" type="presParOf" srcId="{ED2236B8-EDAE-4F3A-A196-E9107228F181}" destId="{8EF43937-0B7D-45FA-8368-BD36CBEF6655}" srcOrd="0" destOrd="0" presId="urn:microsoft.com/office/officeart/2018/2/layout/IconVerticalSolidList"/>
    <dgm:cxn modelId="{855D7805-283B-4F46-BDC2-6B98C1C9B574}" type="presParOf" srcId="{ED2236B8-EDAE-4F3A-A196-E9107228F181}" destId="{4ECB86FC-A4D8-4531-8783-43B911013DFA}" srcOrd="1" destOrd="0" presId="urn:microsoft.com/office/officeart/2018/2/layout/IconVerticalSolidList"/>
    <dgm:cxn modelId="{AFA3E914-5BC3-445F-9F0F-EA3F5C621B64}" type="presParOf" srcId="{ED2236B8-EDAE-4F3A-A196-E9107228F181}" destId="{F6000B9D-B05B-4339-B16C-A5F04231C20B}" srcOrd="2" destOrd="0" presId="urn:microsoft.com/office/officeart/2018/2/layout/IconVerticalSolidList"/>
    <dgm:cxn modelId="{12382773-DF64-44C8-8829-434B0F5376C7}" type="presParOf" srcId="{ED2236B8-EDAE-4F3A-A196-E9107228F181}" destId="{5D8B06B8-BD8B-46E5-9EA2-69969060ACE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C2C2665-5809-4C5B-A989-B1592CD9D00A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C4B28C0-5DA3-4915-8CDF-89E8844C161E}">
      <dgm:prSet/>
      <dgm:spPr/>
      <dgm:t>
        <a:bodyPr/>
        <a:lstStyle/>
        <a:p>
          <a:pPr>
            <a:defRPr cap="all"/>
          </a:pPr>
          <a:r>
            <a:rPr lang="en-GB" b="1" u="sng"/>
            <a:t>Remembering what to do in a day:</a:t>
          </a:r>
          <a:endParaRPr lang="en-US"/>
        </a:p>
      </dgm:t>
    </dgm:pt>
    <dgm:pt modelId="{7F5A719C-7A42-4E92-AB14-2C95707F0941}" type="parTrans" cxnId="{AC705113-D656-4766-9329-B2B02CE2163A}">
      <dgm:prSet/>
      <dgm:spPr/>
      <dgm:t>
        <a:bodyPr/>
        <a:lstStyle/>
        <a:p>
          <a:endParaRPr lang="en-US"/>
        </a:p>
      </dgm:t>
    </dgm:pt>
    <dgm:pt modelId="{3646E2D0-7006-47B0-8A59-23199456FB23}" type="sibTrans" cxnId="{AC705113-D656-4766-9329-B2B02CE2163A}">
      <dgm:prSet/>
      <dgm:spPr/>
      <dgm:t>
        <a:bodyPr/>
        <a:lstStyle/>
        <a:p>
          <a:endParaRPr lang="en-US"/>
        </a:p>
      </dgm:t>
    </dgm:pt>
    <dgm:pt modelId="{B37E9FF0-180D-45B9-89B7-37D14870831C}">
      <dgm:prSet/>
      <dgm:spPr/>
      <dgm:t>
        <a:bodyPr/>
        <a:lstStyle/>
        <a:p>
          <a:pPr>
            <a:defRPr cap="all"/>
          </a:pPr>
          <a:r>
            <a:rPr lang="en-GB"/>
            <a:t>Using timetables, to do lists, diaries or planners </a:t>
          </a:r>
          <a:endParaRPr lang="en-US"/>
        </a:p>
      </dgm:t>
    </dgm:pt>
    <dgm:pt modelId="{62247EDB-D3D3-459F-A874-04A5ECA44A91}" type="parTrans" cxnId="{C75FDEF9-2C0E-4EEC-8476-44BFA60AE93B}">
      <dgm:prSet/>
      <dgm:spPr/>
      <dgm:t>
        <a:bodyPr/>
        <a:lstStyle/>
        <a:p>
          <a:endParaRPr lang="en-US"/>
        </a:p>
      </dgm:t>
    </dgm:pt>
    <dgm:pt modelId="{C20A01D6-9D79-42FF-8A07-5C5D1942AF96}" type="sibTrans" cxnId="{C75FDEF9-2C0E-4EEC-8476-44BFA60AE93B}">
      <dgm:prSet/>
      <dgm:spPr/>
      <dgm:t>
        <a:bodyPr/>
        <a:lstStyle/>
        <a:p>
          <a:endParaRPr lang="en-US"/>
        </a:p>
      </dgm:t>
    </dgm:pt>
    <dgm:pt modelId="{9DCDC8B8-FDBC-464F-A452-09A9E8B5E54A}">
      <dgm:prSet/>
      <dgm:spPr/>
      <dgm:t>
        <a:bodyPr/>
        <a:lstStyle/>
        <a:p>
          <a:pPr>
            <a:defRPr cap="all"/>
          </a:pPr>
          <a:r>
            <a:rPr lang="en-GB"/>
            <a:t>Task list for the week or have a future task list </a:t>
          </a:r>
          <a:endParaRPr lang="en-US"/>
        </a:p>
      </dgm:t>
    </dgm:pt>
    <dgm:pt modelId="{6DD100EC-F979-4C8F-BEE7-7F85B174165E}" type="parTrans" cxnId="{85E3751C-59BF-4ED0-9C34-EEEB69B335CE}">
      <dgm:prSet/>
      <dgm:spPr/>
      <dgm:t>
        <a:bodyPr/>
        <a:lstStyle/>
        <a:p>
          <a:endParaRPr lang="en-US"/>
        </a:p>
      </dgm:t>
    </dgm:pt>
    <dgm:pt modelId="{03593A28-DDCB-4B10-ADFD-E4AFE74F44A0}" type="sibTrans" cxnId="{85E3751C-59BF-4ED0-9C34-EEEB69B335CE}">
      <dgm:prSet/>
      <dgm:spPr/>
      <dgm:t>
        <a:bodyPr/>
        <a:lstStyle/>
        <a:p>
          <a:endParaRPr lang="en-US"/>
        </a:p>
      </dgm:t>
    </dgm:pt>
    <dgm:pt modelId="{8D440ABA-5795-4663-A58A-46B1D60BDD28}">
      <dgm:prSet/>
      <dgm:spPr/>
      <dgm:t>
        <a:bodyPr/>
        <a:lstStyle/>
        <a:p>
          <a:pPr>
            <a:defRPr cap="all"/>
          </a:pPr>
          <a:r>
            <a:rPr lang="en-GB"/>
            <a:t>Using electric calendars and to do lists</a:t>
          </a:r>
          <a:endParaRPr lang="en-US"/>
        </a:p>
      </dgm:t>
    </dgm:pt>
    <dgm:pt modelId="{2DA77E61-FC90-46C7-8F00-C9243C86031F}" type="parTrans" cxnId="{9FC99CA2-B5E2-44FC-9810-0E5E56DD6A3A}">
      <dgm:prSet/>
      <dgm:spPr/>
      <dgm:t>
        <a:bodyPr/>
        <a:lstStyle/>
        <a:p>
          <a:endParaRPr lang="en-US"/>
        </a:p>
      </dgm:t>
    </dgm:pt>
    <dgm:pt modelId="{E0D5690B-2618-4905-A074-C6E3C2F8CAD8}" type="sibTrans" cxnId="{9FC99CA2-B5E2-44FC-9810-0E5E56DD6A3A}">
      <dgm:prSet/>
      <dgm:spPr/>
      <dgm:t>
        <a:bodyPr/>
        <a:lstStyle/>
        <a:p>
          <a:endParaRPr lang="en-US"/>
        </a:p>
      </dgm:t>
    </dgm:pt>
    <dgm:pt modelId="{AEF94803-529E-45DE-9941-3193306E6788}">
      <dgm:prSet/>
      <dgm:spPr/>
      <dgm:t>
        <a:bodyPr/>
        <a:lstStyle/>
        <a:p>
          <a:pPr>
            <a:defRPr cap="all"/>
          </a:pPr>
          <a:r>
            <a:rPr lang="en-GB"/>
            <a:t>Set reminds of tasks or sets time boundaries. Reminders could be an alarm set using a phone, computer, or an Alexa type device. </a:t>
          </a:r>
          <a:endParaRPr lang="en-US"/>
        </a:p>
      </dgm:t>
    </dgm:pt>
    <dgm:pt modelId="{42130C83-DB18-4A3C-AEE4-82B9F920C80E}" type="parTrans" cxnId="{29F71802-8FC8-4AB0-BF90-DC5154A80D46}">
      <dgm:prSet/>
      <dgm:spPr/>
      <dgm:t>
        <a:bodyPr/>
        <a:lstStyle/>
        <a:p>
          <a:endParaRPr lang="en-US"/>
        </a:p>
      </dgm:t>
    </dgm:pt>
    <dgm:pt modelId="{A0B4B947-F248-417C-AD21-0855ADABF7B6}" type="sibTrans" cxnId="{29F71802-8FC8-4AB0-BF90-DC5154A80D46}">
      <dgm:prSet/>
      <dgm:spPr/>
      <dgm:t>
        <a:bodyPr/>
        <a:lstStyle/>
        <a:p>
          <a:endParaRPr lang="en-US"/>
        </a:p>
      </dgm:t>
    </dgm:pt>
    <dgm:pt modelId="{E0F94C44-BF07-4356-93C5-60062EA2C89E}">
      <dgm:prSet/>
      <dgm:spPr/>
      <dgm:t>
        <a:bodyPr/>
        <a:lstStyle/>
        <a:p>
          <a:pPr>
            <a:defRPr cap="all"/>
          </a:pPr>
          <a:r>
            <a:rPr lang="en-GB"/>
            <a:t>If a task looks too overwhelming, split it up into smaller tasks. </a:t>
          </a:r>
          <a:endParaRPr lang="en-US"/>
        </a:p>
      </dgm:t>
    </dgm:pt>
    <dgm:pt modelId="{825C4230-C3A7-4AB3-B6CB-F95B87B444A4}" type="parTrans" cxnId="{09747E02-B591-4E54-88B1-5B9D9198131A}">
      <dgm:prSet/>
      <dgm:spPr/>
      <dgm:t>
        <a:bodyPr/>
        <a:lstStyle/>
        <a:p>
          <a:endParaRPr lang="en-US"/>
        </a:p>
      </dgm:t>
    </dgm:pt>
    <dgm:pt modelId="{C728A7A2-394F-4392-BD84-964D5FDC6845}" type="sibTrans" cxnId="{09747E02-B591-4E54-88B1-5B9D9198131A}">
      <dgm:prSet/>
      <dgm:spPr/>
      <dgm:t>
        <a:bodyPr/>
        <a:lstStyle/>
        <a:p>
          <a:endParaRPr lang="en-US"/>
        </a:p>
      </dgm:t>
    </dgm:pt>
    <dgm:pt modelId="{26D86F74-A95D-4746-BFC1-1DE875AB9D78}" type="pres">
      <dgm:prSet presAssocID="{BC2C2665-5809-4C5B-A989-B1592CD9D00A}" presName="Name0" presStyleCnt="0">
        <dgm:presLayoutVars>
          <dgm:dir/>
          <dgm:resizeHandles val="exact"/>
        </dgm:presLayoutVars>
      </dgm:prSet>
      <dgm:spPr/>
    </dgm:pt>
    <dgm:pt modelId="{A43CD0A7-94FC-4F6D-B0F9-4D4B6383C3B2}" type="pres">
      <dgm:prSet presAssocID="{5C4B28C0-5DA3-4915-8CDF-89E8844C161E}" presName="node" presStyleLbl="node1" presStyleIdx="0" presStyleCnt="6">
        <dgm:presLayoutVars>
          <dgm:bulletEnabled val="1"/>
        </dgm:presLayoutVars>
      </dgm:prSet>
      <dgm:spPr/>
    </dgm:pt>
    <dgm:pt modelId="{C0AC7D12-FE07-420E-BA1A-2D0790B0FB05}" type="pres">
      <dgm:prSet presAssocID="{3646E2D0-7006-47B0-8A59-23199456FB23}" presName="sibTrans" presStyleLbl="sibTrans1D1" presStyleIdx="0" presStyleCnt="5"/>
      <dgm:spPr/>
    </dgm:pt>
    <dgm:pt modelId="{B8E37E2A-6A41-47DF-B139-1FBA4F5A4058}" type="pres">
      <dgm:prSet presAssocID="{3646E2D0-7006-47B0-8A59-23199456FB23}" presName="connectorText" presStyleLbl="sibTrans1D1" presStyleIdx="0" presStyleCnt="5"/>
      <dgm:spPr/>
    </dgm:pt>
    <dgm:pt modelId="{E8F31D34-FCAD-4F10-95D2-B715E69468F8}" type="pres">
      <dgm:prSet presAssocID="{B37E9FF0-180D-45B9-89B7-37D14870831C}" presName="node" presStyleLbl="node1" presStyleIdx="1" presStyleCnt="6">
        <dgm:presLayoutVars>
          <dgm:bulletEnabled val="1"/>
        </dgm:presLayoutVars>
      </dgm:prSet>
      <dgm:spPr/>
    </dgm:pt>
    <dgm:pt modelId="{C81B5B83-F2F4-4E3A-B67D-1FD710AC7FCF}" type="pres">
      <dgm:prSet presAssocID="{C20A01D6-9D79-42FF-8A07-5C5D1942AF96}" presName="sibTrans" presStyleLbl="sibTrans1D1" presStyleIdx="1" presStyleCnt="5"/>
      <dgm:spPr/>
    </dgm:pt>
    <dgm:pt modelId="{D94FD8B7-B232-4C59-A65E-4BD6DF82244B}" type="pres">
      <dgm:prSet presAssocID="{C20A01D6-9D79-42FF-8A07-5C5D1942AF96}" presName="connectorText" presStyleLbl="sibTrans1D1" presStyleIdx="1" presStyleCnt="5"/>
      <dgm:spPr/>
    </dgm:pt>
    <dgm:pt modelId="{6819BFD8-AA79-4E65-BB1C-FBE344181414}" type="pres">
      <dgm:prSet presAssocID="{9DCDC8B8-FDBC-464F-A452-09A9E8B5E54A}" presName="node" presStyleLbl="node1" presStyleIdx="2" presStyleCnt="6">
        <dgm:presLayoutVars>
          <dgm:bulletEnabled val="1"/>
        </dgm:presLayoutVars>
      </dgm:prSet>
      <dgm:spPr/>
    </dgm:pt>
    <dgm:pt modelId="{96EA86E1-8C29-44B1-8214-F12E4F5DB4A9}" type="pres">
      <dgm:prSet presAssocID="{03593A28-DDCB-4B10-ADFD-E4AFE74F44A0}" presName="sibTrans" presStyleLbl="sibTrans1D1" presStyleIdx="2" presStyleCnt="5"/>
      <dgm:spPr/>
    </dgm:pt>
    <dgm:pt modelId="{C555740A-0AF5-4874-816A-761AA5DC3268}" type="pres">
      <dgm:prSet presAssocID="{03593A28-DDCB-4B10-ADFD-E4AFE74F44A0}" presName="connectorText" presStyleLbl="sibTrans1D1" presStyleIdx="2" presStyleCnt="5"/>
      <dgm:spPr/>
    </dgm:pt>
    <dgm:pt modelId="{E9F4E59C-85DF-4163-810D-DE2067B7A511}" type="pres">
      <dgm:prSet presAssocID="{8D440ABA-5795-4663-A58A-46B1D60BDD28}" presName="node" presStyleLbl="node1" presStyleIdx="3" presStyleCnt="6">
        <dgm:presLayoutVars>
          <dgm:bulletEnabled val="1"/>
        </dgm:presLayoutVars>
      </dgm:prSet>
      <dgm:spPr/>
    </dgm:pt>
    <dgm:pt modelId="{B94C0756-65EC-4564-B3BB-14FB7C6D6BE3}" type="pres">
      <dgm:prSet presAssocID="{E0D5690B-2618-4905-A074-C6E3C2F8CAD8}" presName="sibTrans" presStyleLbl="sibTrans1D1" presStyleIdx="3" presStyleCnt="5"/>
      <dgm:spPr/>
    </dgm:pt>
    <dgm:pt modelId="{6FC33B1C-4149-43F7-8F6D-052A4802DE9F}" type="pres">
      <dgm:prSet presAssocID="{E0D5690B-2618-4905-A074-C6E3C2F8CAD8}" presName="connectorText" presStyleLbl="sibTrans1D1" presStyleIdx="3" presStyleCnt="5"/>
      <dgm:spPr/>
    </dgm:pt>
    <dgm:pt modelId="{D8A59C35-FC93-46A9-ABE6-9FEDFDDCE3F3}" type="pres">
      <dgm:prSet presAssocID="{AEF94803-529E-45DE-9941-3193306E6788}" presName="node" presStyleLbl="node1" presStyleIdx="4" presStyleCnt="6">
        <dgm:presLayoutVars>
          <dgm:bulletEnabled val="1"/>
        </dgm:presLayoutVars>
      </dgm:prSet>
      <dgm:spPr/>
    </dgm:pt>
    <dgm:pt modelId="{B1529378-22D7-4A6B-B328-47974008A93D}" type="pres">
      <dgm:prSet presAssocID="{A0B4B947-F248-417C-AD21-0855ADABF7B6}" presName="sibTrans" presStyleLbl="sibTrans1D1" presStyleIdx="4" presStyleCnt="5"/>
      <dgm:spPr/>
    </dgm:pt>
    <dgm:pt modelId="{7B4483E5-6657-495C-9294-DE0D4D1EED98}" type="pres">
      <dgm:prSet presAssocID="{A0B4B947-F248-417C-AD21-0855ADABF7B6}" presName="connectorText" presStyleLbl="sibTrans1D1" presStyleIdx="4" presStyleCnt="5"/>
      <dgm:spPr/>
    </dgm:pt>
    <dgm:pt modelId="{3520A323-D399-4D50-8C16-3B734DD0705C}" type="pres">
      <dgm:prSet presAssocID="{E0F94C44-BF07-4356-93C5-60062EA2C89E}" presName="node" presStyleLbl="node1" presStyleIdx="5" presStyleCnt="6">
        <dgm:presLayoutVars>
          <dgm:bulletEnabled val="1"/>
        </dgm:presLayoutVars>
      </dgm:prSet>
      <dgm:spPr/>
    </dgm:pt>
  </dgm:ptLst>
  <dgm:cxnLst>
    <dgm:cxn modelId="{29F71802-8FC8-4AB0-BF90-DC5154A80D46}" srcId="{BC2C2665-5809-4C5B-A989-B1592CD9D00A}" destId="{AEF94803-529E-45DE-9941-3193306E6788}" srcOrd="4" destOrd="0" parTransId="{42130C83-DB18-4A3C-AEE4-82B9F920C80E}" sibTransId="{A0B4B947-F248-417C-AD21-0855ADABF7B6}"/>
    <dgm:cxn modelId="{09747E02-B591-4E54-88B1-5B9D9198131A}" srcId="{BC2C2665-5809-4C5B-A989-B1592CD9D00A}" destId="{E0F94C44-BF07-4356-93C5-60062EA2C89E}" srcOrd="5" destOrd="0" parTransId="{825C4230-C3A7-4AB3-B6CB-F95B87B444A4}" sibTransId="{C728A7A2-394F-4392-BD84-964D5FDC6845}"/>
    <dgm:cxn modelId="{01753905-6A73-4831-B01F-4DC264AD1A44}" type="presOf" srcId="{03593A28-DDCB-4B10-ADFD-E4AFE74F44A0}" destId="{C555740A-0AF5-4874-816A-761AA5DC3268}" srcOrd="1" destOrd="0" presId="urn:microsoft.com/office/officeart/2016/7/layout/RepeatingBendingProcessNew"/>
    <dgm:cxn modelId="{B771B00F-14F0-423B-AF83-682894D33E84}" type="presOf" srcId="{C20A01D6-9D79-42FF-8A07-5C5D1942AF96}" destId="{C81B5B83-F2F4-4E3A-B67D-1FD710AC7FCF}" srcOrd="0" destOrd="0" presId="urn:microsoft.com/office/officeart/2016/7/layout/RepeatingBendingProcessNew"/>
    <dgm:cxn modelId="{AC705113-D656-4766-9329-B2B02CE2163A}" srcId="{BC2C2665-5809-4C5B-A989-B1592CD9D00A}" destId="{5C4B28C0-5DA3-4915-8CDF-89E8844C161E}" srcOrd="0" destOrd="0" parTransId="{7F5A719C-7A42-4E92-AB14-2C95707F0941}" sibTransId="{3646E2D0-7006-47B0-8A59-23199456FB23}"/>
    <dgm:cxn modelId="{72799D16-5334-4267-AE0E-031D46EDE3BC}" type="presOf" srcId="{03593A28-DDCB-4B10-ADFD-E4AFE74F44A0}" destId="{96EA86E1-8C29-44B1-8214-F12E4F5DB4A9}" srcOrd="0" destOrd="0" presId="urn:microsoft.com/office/officeart/2016/7/layout/RepeatingBendingProcessNew"/>
    <dgm:cxn modelId="{48C03A18-FC38-4367-AF54-876DD55BB436}" type="presOf" srcId="{8D440ABA-5795-4663-A58A-46B1D60BDD28}" destId="{E9F4E59C-85DF-4163-810D-DE2067B7A511}" srcOrd="0" destOrd="0" presId="urn:microsoft.com/office/officeart/2016/7/layout/RepeatingBendingProcessNew"/>
    <dgm:cxn modelId="{85E3751C-59BF-4ED0-9C34-EEEB69B335CE}" srcId="{BC2C2665-5809-4C5B-A989-B1592CD9D00A}" destId="{9DCDC8B8-FDBC-464F-A452-09A9E8B5E54A}" srcOrd="2" destOrd="0" parTransId="{6DD100EC-F979-4C8F-BEE7-7F85B174165E}" sibTransId="{03593A28-DDCB-4B10-ADFD-E4AFE74F44A0}"/>
    <dgm:cxn modelId="{1B14A935-CD5C-4A9C-AB3F-B77E0A2383FE}" type="presOf" srcId="{E0F94C44-BF07-4356-93C5-60062EA2C89E}" destId="{3520A323-D399-4D50-8C16-3B734DD0705C}" srcOrd="0" destOrd="0" presId="urn:microsoft.com/office/officeart/2016/7/layout/RepeatingBendingProcessNew"/>
    <dgm:cxn modelId="{1A928C3B-417F-4D50-8426-3B5F635D51F2}" type="presOf" srcId="{AEF94803-529E-45DE-9941-3193306E6788}" destId="{D8A59C35-FC93-46A9-ABE6-9FEDFDDCE3F3}" srcOrd="0" destOrd="0" presId="urn:microsoft.com/office/officeart/2016/7/layout/RepeatingBendingProcessNew"/>
    <dgm:cxn modelId="{B15F7B62-6CA8-4E80-911C-3DFEA031F9D2}" type="presOf" srcId="{E0D5690B-2618-4905-A074-C6E3C2F8CAD8}" destId="{B94C0756-65EC-4564-B3BB-14FB7C6D6BE3}" srcOrd="0" destOrd="0" presId="urn:microsoft.com/office/officeart/2016/7/layout/RepeatingBendingProcessNew"/>
    <dgm:cxn modelId="{30A01767-9E7E-4AB7-A27D-900E9C472C0D}" type="presOf" srcId="{C20A01D6-9D79-42FF-8A07-5C5D1942AF96}" destId="{D94FD8B7-B232-4C59-A65E-4BD6DF82244B}" srcOrd="1" destOrd="0" presId="urn:microsoft.com/office/officeart/2016/7/layout/RepeatingBendingProcessNew"/>
    <dgm:cxn modelId="{A0B2906C-A5DD-4F30-974F-9B20B79C7030}" type="presOf" srcId="{A0B4B947-F248-417C-AD21-0855ADABF7B6}" destId="{B1529378-22D7-4A6B-B328-47974008A93D}" srcOrd="0" destOrd="0" presId="urn:microsoft.com/office/officeart/2016/7/layout/RepeatingBendingProcessNew"/>
    <dgm:cxn modelId="{21DDFD8B-8C83-49A3-A1F5-AE83BC02AA76}" type="presOf" srcId="{A0B4B947-F248-417C-AD21-0855ADABF7B6}" destId="{7B4483E5-6657-495C-9294-DE0D4D1EED98}" srcOrd="1" destOrd="0" presId="urn:microsoft.com/office/officeart/2016/7/layout/RepeatingBendingProcessNew"/>
    <dgm:cxn modelId="{680AC78C-4FD7-48BD-AC7E-ADC7FB8326F2}" type="presOf" srcId="{5C4B28C0-5DA3-4915-8CDF-89E8844C161E}" destId="{A43CD0A7-94FC-4F6D-B0F9-4D4B6383C3B2}" srcOrd="0" destOrd="0" presId="urn:microsoft.com/office/officeart/2016/7/layout/RepeatingBendingProcessNew"/>
    <dgm:cxn modelId="{8EC52794-CA77-46C0-80D7-B38748882EEB}" type="presOf" srcId="{B37E9FF0-180D-45B9-89B7-37D14870831C}" destId="{E8F31D34-FCAD-4F10-95D2-B715E69468F8}" srcOrd="0" destOrd="0" presId="urn:microsoft.com/office/officeart/2016/7/layout/RepeatingBendingProcessNew"/>
    <dgm:cxn modelId="{C2AC449C-9A13-4B16-9045-A047AC5EF018}" type="presOf" srcId="{3646E2D0-7006-47B0-8A59-23199456FB23}" destId="{C0AC7D12-FE07-420E-BA1A-2D0790B0FB05}" srcOrd="0" destOrd="0" presId="urn:microsoft.com/office/officeart/2016/7/layout/RepeatingBendingProcessNew"/>
    <dgm:cxn modelId="{9FC99CA2-B5E2-44FC-9810-0E5E56DD6A3A}" srcId="{BC2C2665-5809-4C5B-A989-B1592CD9D00A}" destId="{8D440ABA-5795-4663-A58A-46B1D60BDD28}" srcOrd="3" destOrd="0" parTransId="{2DA77E61-FC90-46C7-8F00-C9243C86031F}" sibTransId="{E0D5690B-2618-4905-A074-C6E3C2F8CAD8}"/>
    <dgm:cxn modelId="{723C7EAE-0DF3-40F8-831D-371434EF847F}" type="presOf" srcId="{3646E2D0-7006-47B0-8A59-23199456FB23}" destId="{B8E37E2A-6A41-47DF-B139-1FBA4F5A4058}" srcOrd="1" destOrd="0" presId="urn:microsoft.com/office/officeart/2016/7/layout/RepeatingBendingProcessNew"/>
    <dgm:cxn modelId="{48A0BDB5-DA59-462D-8F05-1DDDE715FAC2}" type="presOf" srcId="{E0D5690B-2618-4905-A074-C6E3C2F8CAD8}" destId="{6FC33B1C-4149-43F7-8F6D-052A4802DE9F}" srcOrd="1" destOrd="0" presId="urn:microsoft.com/office/officeart/2016/7/layout/RepeatingBendingProcessNew"/>
    <dgm:cxn modelId="{0552E7BB-5CD4-43C5-8A0E-D5D319A3CAD9}" type="presOf" srcId="{BC2C2665-5809-4C5B-A989-B1592CD9D00A}" destId="{26D86F74-A95D-4746-BFC1-1DE875AB9D78}" srcOrd="0" destOrd="0" presId="urn:microsoft.com/office/officeart/2016/7/layout/RepeatingBendingProcessNew"/>
    <dgm:cxn modelId="{C75FDEF9-2C0E-4EEC-8476-44BFA60AE93B}" srcId="{BC2C2665-5809-4C5B-A989-B1592CD9D00A}" destId="{B37E9FF0-180D-45B9-89B7-37D14870831C}" srcOrd="1" destOrd="0" parTransId="{62247EDB-D3D3-459F-A874-04A5ECA44A91}" sibTransId="{C20A01D6-9D79-42FF-8A07-5C5D1942AF96}"/>
    <dgm:cxn modelId="{B23D53FA-86C5-4BBD-8C42-E0BA8CB51E13}" type="presOf" srcId="{9DCDC8B8-FDBC-464F-A452-09A9E8B5E54A}" destId="{6819BFD8-AA79-4E65-BB1C-FBE344181414}" srcOrd="0" destOrd="0" presId="urn:microsoft.com/office/officeart/2016/7/layout/RepeatingBendingProcessNew"/>
    <dgm:cxn modelId="{FCDAA0A0-A1E3-49BA-B9D0-18C4DE1789B2}" type="presParOf" srcId="{26D86F74-A95D-4746-BFC1-1DE875AB9D78}" destId="{A43CD0A7-94FC-4F6D-B0F9-4D4B6383C3B2}" srcOrd="0" destOrd="0" presId="urn:microsoft.com/office/officeart/2016/7/layout/RepeatingBendingProcessNew"/>
    <dgm:cxn modelId="{91A07470-3DC5-4E11-8C15-9D10AF2060BD}" type="presParOf" srcId="{26D86F74-A95D-4746-BFC1-1DE875AB9D78}" destId="{C0AC7D12-FE07-420E-BA1A-2D0790B0FB05}" srcOrd="1" destOrd="0" presId="urn:microsoft.com/office/officeart/2016/7/layout/RepeatingBendingProcessNew"/>
    <dgm:cxn modelId="{12669C15-F170-4F87-9598-9A4384594D92}" type="presParOf" srcId="{C0AC7D12-FE07-420E-BA1A-2D0790B0FB05}" destId="{B8E37E2A-6A41-47DF-B139-1FBA4F5A4058}" srcOrd="0" destOrd="0" presId="urn:microsoft.com/office/officeart/2016/7/layout/RepeatingBendingProcessNew"/>
    <dgm:cxn modelId="{57FBE207-9E6E-4098-8DB7-F8610739084B}" type="presParOf" srcId="{26D86F74-A95D-4746-BFC1-1DE875AB9D78}" destId="{E8F31D34-FCAD-4F10-95D2-B715E69468F8}" srcOrd="2" destOrd="0" presId="urn:microsoft.com/office/officeart/2016/7/layout/RepeatingBendingProcessNew"/>
    <dgm:cxn modelId="{C85A2884-6EC8-48E3-8C48-3F7285D7218B}" type="presParOf" srcId="{26D86F74-A95D-4746-BFC1-1DE875AB9D78}" destId="{C81B5B83-F2F4-4E3A-B67D-1FD710AC7FCF}" srcOrd="3" destOrd="0" presId="urn:microsoft.com/office/officeart/2016/7/layout/RepeatingBendingProcessNew"/>
    <dgm:cxn modelId="{8E3F6893-82B2-4765-8C0E-F15467A90FBE}" type="presParOf" srcId="{C81B5B83-F2F4-4E3A-B67D-1FD710AC7FCF}" destId="{D94FD8B7-B232-4C59-A65E-4BD6DF82244B}" srcOrd="0" destOrd="0" presId="urn:microsoft.com/office/officeart/2016/7/layout/RepeatingBendingProcessNew"/>
    <dgm:cxn modelId="{B2EC4EEA-6E40-45C0-8838-A69310BB92F5}" type="presParOf" srcId="{26D86F74-A95D-4746-BFC1-1DE875AB9D78}" destId="{6819BFD8-AA79-4E65-BB1C-FBE344181414}" srcOrd="4" destOrd="0" presId="urn:microsoft.com/office/officeart/2016/7/layout/RepeatingBendingProcessNew"/>
    <dgm:cxn modelId="{0D80F062-D21A-4E38-BF50-1BA31EE544C4}" type="presParOf" srcId="{26D86F74-A95D-4746-BFC1-1DE875AB9D78}" destId="{96EA86E1-8C29-44B1-8214-F12E4F5DB4A9}" srcOrd="5" destOrd="0" presId="urn:microsoft.com/office/officeart/2016/7/layout/RepeatingBendingProcessNew"/>
    <dgm:cxn modelId="{CC40906D-EE47-4FB8-9F59-15696E8A84C9}" type="presParOf" srcId="{96EA86E1-8C29-44B1-8214-F12E4F5DB4A9}" destId="{C555740A-0AF5-4874-816A-761AA5DC3268}" srcOrd="0" destOrd="0" presId="urn:microsoft.com/office/officeart/2016/7/layout/RepeatingBendingProcessNew"/>
    <dgm:cxn modelId="{A7007516-1F92-4FA1-B92E-16231E3D492C}" type="presParOf" srcId="{26D86F74-A95D-4746-BFC1-1DE875AB9D78}" destId="{E9F4E59C-85DF-4163-810D-DE2067B7A511}" srcOrd="6" destOrd="0" presId="urn:microsoft.com/office/officeart/2016/7/layout/RepeatingBendingProcessNew"/>
    <dgm:cxn modelId="{6D4D48AD-6DA2-4E39-B1E2-74E364F63E09}" type="presParOf" srcId="{26D86F74-A95D-4746-BFC1-1DE875AB9D78}" destId="{B94C0756-65EC-4564-B3BB-14FB7C6D6BE3}" srcOrd="7" destOrd="0" presId="urn:microsoft.com/office/officeart/2016/7/layout/RepeatingBendingProcessNew"/>
    <dgm:cxn modelId="{4D8EEF5E-D407-4A11-9F15-EF775FEAE644}" type="presParOf" srcId="{B94C0756-65EC-4564-B3BB-14FB7C6D6BE3}" destId="{6FC33B1C-4149-43F7-8F6D-052A4802DE9F}" srcOrd="0" destOrd="0" presId="urn:microsoft.com/office/officeart/2016/7/layout/RepeatingBendingProcessNew"/>
    <dgm:cxn modelId="{3DA84144-8226-4841-84CA-2FC358BF75BF}" type="presParOf" srcId="{26D86F74-A95D-4746-BFC1-1DE875AB9D78}" destId="{D8A59C35-FC93-46A9-ABE6-9FEDFDDCE3F3}" srcOrd="8" destOrd="0" presId="urn:microsoft.com/office/officeart/2016/7/layout/RepeatingBendingProcessNew"/>
    <dgm:cxn modelId="{814C1D1A-F048-4EB2-8C2B-A72D3318D49B}" type="presParOf" srcId="{26D86F74-A95D-4746-BFC1-1DE875AB9D78}" destId="{B1529378-22D7-4A6B-B328-47974008A93D}" srcOrd="9" destOrd="0" presId="urn:microsoft.com/office/officeart/2016/7/layout/RepeatingBendingProcessNew"/>
    <dgm:cxn modelId="{BF17669F-7B8A-4CBA-823D-B0CE153044D5}" type="presParOf" srcId="{B1529378-22D7-4A6B-B328-47974008A93D}" destId="{7B4483E5-6657-495C-9294-DE0D4D1EED98}" srcOrd="0" destOrd="0" presId="urn:microsoft.com/office/officeart/2016/7/layout/RepeatingBendingProcessNew"/>
    <dgm:cxn modelId="{D1B78D95-D6C3-403D-9690-734DE4612FAC}" type="presParOf" srcId="{26D86F74-A95D-4746-BFC1-1DE875AB9D78}" destId="{3520A323-D399-4D50-8C16-3B734DD0705C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2E70C5D-FCF7-49D9-A739-A25C41870CF2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FAE6A94-FBDA-49B6-86EB-DAE966A8F4F6}">
      <dgm:prSet/>
      <dgm:spPr/>
      <dgm:t>
        <a:bodyPr/>
        <a:lstStyle/>
        <a:p>
          <a:r>
            <a:rPr lang="en-GB" b="1" u="sng"/>
            <a:t>Organisation:</a:t>
          </a:r>
          <a:endParaRPr lang="en-US"/>
        </a:p>
      </dgm:t>
    </dgm:pt>
    <dgm:pt modelId="{507DB601-FB24-439D-895A-01253FB87C01}" type="parTrans" cxnId="{2E1028E6-3B7B-46B2-B5E9-5F3EB17481A7}">
      <dgm:prSet/>
      <dgm:spPr/>
      <dgm:t>
        <a:bodyPr/>
        <a:lstStyle/>
        <a:p>
          <a:endParaRPr lang="en-US"/>
        </a:p>
      </dgm:t>
    </dgm:pt>
    <dgm:pt modelId="{ABFA60D8-FD41-43E4-84CA-23FCCE519428}" type="sibTrans" cxnId="{2E1028E6-3B7B-46B2-B5E9-5F3EB17481A7}">
      <dgm:prSet/>
      <dgm:spPr/>
      <dgm:t>
        <a:bodyPr/>
        <a:lstStyle/>
        <a:p>
          <a:endParaRPr lang="en-US"/>
        </a:p>
      </dgm:t>
    </dgm:pt>
    <dgm:pt modelId="{417C9131-915C-434A-8404-797B919011E2}">
      <dgm:prSet/>
      <dgm:spPr/>
      <dgm:t>
        <a:bodyPr/>
        <a:lstStyle/>
        <a:p>
          <a:r>
            <a:rPr lang="en-GB"/>
            <a:t>Facebook groups such as TOMM</a:t>
          </a:r>
          <a:endParaRPr lang="en-US"/>
        </a:p>
      </dgm:t>
    </dgm:pt>
    <dgm:pt modelId="{0BCF18FB-A41A-495A-AD3A-36DD5512891A}" type="parTrans" cxnId="{2FE2C813-2068-48C9-A117-6432CAC6FA74}">
      <dgm:prSet/>
      <dgm:spPr/>
      <dgm:t>
        <a:bodyPr/>
        <a:lstStyle/>
        <a:p>
          <a:endParaRPr lang="en-US"/>
        </a:p>
      </dgm:t>
    </dgm:pt>
    <dgm:pt modelId="{EF353844-313D-4D88-8DC7-188193358E58}" type="sibTrans" cxnId="{2FE2C813-2068-48C9-A117-6432CAC6FA74}">
      <dgm:prSet/>
      <dgm:spPr/>
      <dgm:t>
        <a:bodyPr/>
        <a:lstStyle/>
        <a:p>
          <a:endParaRPr lang="en-US"/>
        </a:p>
      </dgm:t>
    </dgm:pt>
    <dgm:pt modelId="{45A9CA69-BBFB-41C2-9B1E-4F8ECC70B38F}">
      <dgm:prSet/>
      <dgm:spPr/>
      <dgm:t>
        <a:bodyPr/>
        <a:lstStyle/>
        <a:p>
          <a:r>
            <a:rPr lang="en-GB"/>
            <a:t>The fly lady website can be helpful </a:t>
          </a:r>
          <a:endParaRPr lang="en-US"/>
        </a:p>
      </dgm:t>
    </dgm:pt>
    <dgm:pt modelId="{36A041EF-2955-4BA4-82A9-7EEDFD9134DA}" type="parTrans" cxnId="{626CB2A7-4864-42E7-B733-1E9B3DADB821}">
      <dgm:prSet/>
      <dgm:spPr/>
      <dgm:t>
        <a:bodyPr/>
        <a:lstStyle/>
        <a:p>
          <a:endParaRPr lang="en-US"/>
        </a:p>
      </dgm:t>
    </dgm:pt>
    <dgm:pt modelId="{AA7C82F7-46DC-404B-BA33-690FCD8D2106}" type="sibTrans" cxnId="{626CB2A7-4864-42E7-B733-1E9B3DADB821}">
      <dgm:prSet/>
      <dgm:spPr/>
      <dgm:t>
        <a:bodyPr/>
        <a:lstStyle/>
        <a:p>
          <a:endParaRPr lang="en-US"/>
        </a:p>
      </dgm:t>
    </dgm:pt>
    <dgm:pt modelId="{B755EE65-8ED2-436F-9915-CEA3CAC88FA4}">
      <dgm:prSet/>
      <dgm:spPr/>
      <dgm:t>
        <a:bodyPr/>
        <a:lstStyle/>
        <a:p>
          <a:r>
            <a:rPr lang="en-GB"/>
            <a:t>Using family / friends and tackling one bit at a time and breaking the task down.</a:t>
          </a:r>
          <a:endParaRPr lang="en-US"/>
        </a:p>
      </dgm:t>
    </dgm:pt>
    <dgm:pt modelId="{D962FBDE-3FD0-4400-9512-04EFF7B861F4}" type="parTrans" cxnId="{9761898B-48AA-4E79-92A9-BF5E66C95A24}">
      <dgm:prSet/>
      <dgm:spPr/>
      <dgm:t>
        <a:bodyPr/>
        <a:lstStyle/>
        <a:p>
          <a:endParaRPr lang="en-US"/>
        </a:p>
      </dgm:t>
    </dgm:pt>
    <dgm:pt modelId="{2241C202-A7F6-432F-8100-F73154DC88E4}" type="sibTrans" cxnId="{9761898B-48AA-4E79-92A9-BF5E66C95A24}">
      <dgm:prSet/>
      <dgm:spPr/>
      <dgm:t>
        <a:bodyPr/>
        <a:lstStyle/>
        <a:p>
          <a:endParaRPr lang="en-US"/>
        </a:p>
      </dgm:t>
    </dgm:pt>
    <dgm:pt modelId="{ADF5171F-75C3-4F10-BE0E-269422867D41}">
      <dgm:prSet/>
      <dgm:spPr/>
      <dgm:t>
        <a:bodyPr/>
        <a:lstStyle/>
        <a:p>
          <a:r>
            <a:rPr lang="en-GB"/>
            <a:t>If you find it hard to part with belongings, you could donate to a charity</a:t>
          </a:r>
          <a:endParaRPr lang="en-US"/>
        </a:p>
      </dgm:t>
    </dgm:pt>
    <dgm:pt modelId="{71B18084-9528-4DC0-A3BD-493236DD2F80}" type="parTrans" cxnId="{A67243F5-4E1A-44EC-95C4-868AA135E172}">
      <dgm:prSet/>
      <dgm:spPr/>
      <dgm:t>
        <a:bodyPr/>
        <a:lstStyle/>
        <a:p>
          <a:endParaRPr lang="en-US"/>
        </a:p>
      </dgm:t>
    </dgm:pt>
    <dgm:pt modelId="{D916015C-D9C4-4292-BE44-F4B9AABBBC74}" type="sibTrans" cxnId="{A67243F5-4E1A-44EC-95C4-868AA135E172}">
      <dgm:prSet/>
      <dgm:spPr/>
      <dgm:t>
        <a:bodyPr/>
        <a:lstStyle/>
        <a:p>
          <a:endParaRPr lang="en-US"/>
        </a:p>
      </dgm:t>
    </dgm:pt>
    <dgm:pt modelId="{F9CF2241-BCEE-4074-9B33-C4387BA27E58}">
      <dgm:prSet/>
      <dgm:spPr/>
      <dgm:t>
        <a:bodyPr/>
        <a:lstStyle/>
        <a:p>
          <a:r>
            <a:rPr lang="en-GB"/>
            <a:t>Having a specific place for belongings to prevent you from loosing them, such as your bag or keys </a:t>
          </a:r>
          <a:endParaRPr lang="en-US"/>
        </a:p>
      </dgm:t>
    </dgm:pt>
    <dgm:pt modelId="{220C7DD9-31D2-4152-8A4F-BCAB73E30256}" type="parTrans" cxnId="{1FCD4616-BB69-471D-9020-334423CBEAFA}">
      <dgm:prSet/>
      <dgm:spPr/>
      <dgm:t>
        <a:bodyPr/>
        <a:lstStyle/>
        <a:p>
          <a:endParaRPr lang="en-US"/>
        </a:p>
      </dgm:t>
    </dgm:pt>
    <dgm:pt modelId="{1DF8DA11-108A-4D36-B324-D48188C1A377}" type="sibTrans" cxnId="{1FCD4616-BB69-471D-9020-334423CBEAFA}">
      <dgm:prSet/>
      <dgm:spPr/>
      <dgm:t>
        <a:bodyPr/>
        <a:lstStyle/>
        <a:p>
          <a:endParaRPr lang="en-US"/>
        </a:p>
      </dgm:t>
    </dgm:pt>
    <dgm:pt modelId="{ECE9EA39-39E7-4AD4-9B0A-0EF0225906FA}">
      <dgm:prSet/>
      <dgm:spPr/>
      <dgm:t>
        <a:bodyPr/>
        <a:lstStyle/>
        <a:p>
          <a:r>
            <a:rPr lang="en-GB"/>
            <a:t>Labelling draws so you remember what’s in each drawer </a:t>
          </a:r>
          <a:endParaRPr lang="en-US"/>
        </a:p>
      </dgm:t>
    </dgm:pt>
    <dgm:pt modelId="{CDE22478-3292-45FE-8AAB-9F5705659042}" type="parTrans" cxnId="{9917DAB2-8D48-44DF-8F30-37BA702267FD}">
      <dgm:prSet/>
      <dgm:spPr/>
      <dgm:t>
        <a:bodyPr/>
        <a:lstStyle/>
        <a:p>
          <a:endParaRPr lang="en-US"/>
        </a:p>
      </dgm:t>
    </dgm:pt>
    <dgm:pt modelId="{AF4A083E-E5F6-40C4-8901-937E0829E0AE}" type="sibTrans" cxnId="{9917DAB2-8D48-44DF-8F30-37BA702267FD}">
      <dgm:prSet/>
      <dgm:spPr/>
      <dgm:t>
        <a:bodyPr/>
        <a:lstStyle/>
        <a:p>
          <a:endParaRPr lang="en-US"/>
        </a:p>
      </dgm:t>
    </dgm:pt>
    <dgm:pt modelId="{82C43D4C-28B7-44BE-ACD8-09860647373D}" type="pres">
      <dgm:prSet presAssocID="{32E70C5D-FCF7-49D9-A739-A25C41870CF2}" presName="linear" presStyleCnt="0">
        <dgm:presLayoutVars>
          <dgm:animLvl val="lvl"/>
          <dgm:resizeHandles val="exact"/>
        </dgm:presLayoutVars>
      </dgm:prSet>
      <dgm:spPr/>
    </dgm:pt>
    <dgm:pt modelId="{F8EFA15D-CC56-4919-8045-A9507D8B6C59}" type="pres">
      <dgm:prSet presAssocID="{4FAE6A94-FBDA-49B6-86EB-DAE966A8F4F6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465B8464-0BBC-4771-AE72-F497F908E653}" type="pres">
      <dgm:prSet presAssocID="{ABFA60D8-FD41-43E4-84CA-23FCCE519428}" presName="spacer" presStyleCnt="0"/>
      <dgm:spPr/>
    </dgm:pt>
    <dgm:pt modelId="{EC6C8F8D-95C9-4098-B1EE-C70DCEE778AB}" type="pres">
      <dgm:prSet presAssocID="{417C9131-915C-434A-8404-797B919011E2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5B9940AA-A3FB-4A61-A685-B07588523F59}" type="pres">
      <dgm:prSet presAssocID="{EF353844-313D-4D88-8DC7-188193358E58}" presName="spacer" presStyleCnt="0"/>
      <dgm:spPr/>
    </dgm:pt>
    <dgm:pt modelId="{CE207559-3045-4B31-9E2A-F8AC2F3B194D}" type="pres">
      <dgm:prSet presAssocID="{45A9CA69-BBFB-41C2-9B1E-4F8ECC70B38F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2457C9B3-2A79-4747-985E-01C39EB76BCF}" type="pres">
      <dgm:prSet presAssocID="{AA7C82F7-46DC-404B-BA33-690FCD8D2106}" presName="spacer" presStyleCnt="0"/>
      <dgm:spPr/>
    </dgm:pt>
    <dgm:pt modelId="{23638065-7673-4B95-893B-7872F7E3660F}" type="pres">
      <dgm:prSet presAssocID="{B755EE65-8ED2-436F-9915-CEA3CAC88FA4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CAE376BB-9396-4E91-89D2-28A72A0CECF0}" type="pres">
      <dgm:prSet presAssocID="{2241C202-A7F6-432F-8100-F73154DC88E4}" presName="spacer" presStyleCnt="0"/>
      <dgm:spPr/>
    </dgm:pt>
    <dgm:pt modelId="{012758F9-3FE4-4FE1-A09F-5ADC09D636B4}" type="pres">
      <dgm:prSet presAssocID="{ADF5171F-75C3-4F10-BE0E-269422867D41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60961A45-2DC3-4F6A-AE78-35682A97C75E}" type="pres">
      <dgm:prSet presAssocID="{D916015C-D9C4-4292-BE44-F4B9AABBBC74}" presName="spacer" presStyleCnt="0"/>
      <dgm:spPr/>
    </dgm:pt>
    <dgm:pt modelId="{EA20A022-9C80-438C-812D-029A56A1CFAE}" type="pres">
      <dgm:prSet presAssocID="{F9CF2241-BCEE-4074-9B33-C4387BA27E58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79495BD4-809E-4F10-996A-766E6D14DA00}" type="pres">
      <dgm:prSet presAssocID="{1DF8DA11-108A-4D36-B324-D48188C1A377}" presName="spacer" presStyleCnt="0"/>
      <dgm:spPr/>
    </dgm:pt>
    <dgm:pt modelId="{A5ACDEA6-B71D-412B-8A9A-D02BEAB826E1}" type="pres">
      <dgm:prSet presAssocID="{ECE9EA39-39E7-4AD4-9B0A-0EF0225906FA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E33BC705-28CA-47C9-9410-338F230E5AE4}" type="presOf" srcId="{4FAE6A94-FBDA-49B6-86EB-DAE966A8F4F6}" destId="{F8EFA15D-CC56-4919-8045-A9507D8B6C59}" srcOrd="0" destOrd="0" presId="urn:microsoft.com/office/officeart/2005/8/layout/vList2"/>
    <dgm:cxn modelId="{9E81470D-F19E-4ADC-BF4A-F4510730451E}" type="presOf" srcId="{B755EE65-8ED2-436F-9915-CEA3CAC88FA4}" destId="{23638065-7673-4B95-893B-7872F7E3660F}" srcOrd="0" destOrd="0" presId="urn:microsoft.com/office/officeart/2005/8/layout/vList2"/>
    <dgm:cxn modelId="{2FE2C813-2068-48C9-A117-6432CAC6FA74}" srcId="{32E70C5D-FCF7-49D9-A739-A25C41870CF2}" destId="{417C9131-915C-434A-8404-797B919011E2}" srcOrd="1" destOrd="0" parTransId="{0BCF18FB-A41A-495A-AD3A-36DD5512891A}" sibTransId="{EF353844-313D-4D88-8DC7-188193358E58}"/>
    <dgm:cxn modelId="{1FCD4616-BB69-471D-9020-334423CBEAFA}" srcId="{32E70C5D-FCF7-49D9-A739-A25C41870CF2}" destId="{F9CF2241-BCEE-4074-9B33-C4387BA27E58}" srcOrd="5" destOrd="0" parTransId="{220C7DD9-31D2-4152-8A4F-BCAB73E30256}" sibTransId="{1DF8DA11-108A-4D36-B324-D48188C1A377}"/>
    <dgm:cxn modelId="{53EA4547-6050-4D4F-A5A9-E65063DFFA29}" type="presOf" srcId="{ADF5171F-75C3-4F10-BE0E-269422867D41}" destId="{012758F9-3FE4-4FE1-A09F-5ADC09D636B4}" srcOrd="0" destOrd="0" presId="urn:microsoft.com/office/officeart/2005/8/layout/vList2"/>
    <dgm:cxn modelId="{EA730A6F-3AEC-4464-90F0-F610E9FB45F2}" type="presOf" srcId="{417C9131-915C-434A-8404-797B919011E2}" destId="{EC6C8F8D-95C9-4098-B1EE-C70DCEE778AB}" srcOrd="0" destOrd="0" presId="urn:microsoft.com/office/officeart/2005/8/layout/vList2"/>
    <dgm:cxn modelId="{9761898B-48AA-4E79-92A9-BF5E66C95A24}" srcId="{32E70C5D-FCF7-49D9-A739-A25C41870CF2}" destId="{B755EE65-8ED2-436F-9915-CEA3CAC88FA4}" srcOrd="3" destOrd="0" parTransId="{D962FBDE-3FD0-4400-9512-04EFF7B861F4}" sibTransId="{2241C202-A7F6-432F-8100-F73154DC88E4}"/>
    <dgm:cxn modelId="{626CB2A7-4864-42E7-B733-1E9B3DADB821}" srcId="{32E70C5D-FCF7-49D9-A739-A25C41870CF2}" destId="{45A9CA69-BBFB-41C2-9B1E-4F8ECC70B38F}" srcOrd="2" destOrd="0" parTransId="{36A041EF-2955-4BA4-82A9-7EEDFD9134DA}" sibTransId="{AA7C82F7-46DC-404B-BA33-690FCD8D2106}"/>
    <dgm:cxn modelId="{9917DAB2-8D48-44DF-8F30-37BA702267FD}" srcId="{32E70C5D-FCF7-49D9-A739-A25C41870CF2}" destId="{ECE9EA39-39E7-4AD4-9B0A-0EF0225906FA}" srcOrd="6" destOrd="0" parTransId="{CDE22478-3292-45FE-8AAB-9F5705659042}" sibTransId="{AF4A083E-E5F6-40C4-8901-937E0829E0AE}"/>
    <dgm:cxn modelId="{1686F3BB-8553-400A-9141-ED9991E4F73C}" type="presOf" srcId="{ECE9EA39-39E7-4AD4-9B0A-0EF0225906FA}" destId="{A5ACDEA6-B71D-412B-8A9A-D02BEAB826E1}" srcOrd="0" destOrd="0" presId="urn:microsoft.com/office/officeart/2005/8/layout/vList2"/>
    <dgm:cxn modelId="{CE6FCDD3-45F1-413A-B8CB-5F042F127CC4}" type="presOf" srcId="{32E70C5D-FCF7-49D9-A739-A25C41870CF2}" destId="{82C43D4C-28B7-44BE-ACD8-09860647373D}" srcOrd="0" destOrd="0" presId="urn:microsoft.com/office/officeart/2005/8/layout/vList2"/>
    <dgm:cxn modelId="{2E1028E6-3B7B-46B2-B5E9-5F3EB17481A7}" srcId="{32E70C5D-FCF7-49D9-A739-A25C41870CF2}" destId="{4FAE6A94-FBDA-49B6-86EB-DAE966A8F4F6}" srcOrd="0" destOrd="0" parTransId="{507DB601-FB24-439D-895A-01253FB87C01}" sibTransId="{ABFA60D8-FD41-43E4-84CA-23FCCE519428}"/>
    <dgm:cxn modelId="{581F8EE6-81F9-4545-B813-9ECA425CFDBB}" type="presOf" srcId="{F9CF2241-BCEE-4074-9B33-C4387BA27E58}" destId="{EA20A022-9C80-438C-812D-029A56A1CFAE}" srcOrd="0" destOrd="0" presId="urn:microsoft.com/office/officeart/2005/8/layout/vList2"/>
    <dgm:cxn modelId="{A67243F5-4E1A-44EC-95C4-868AA135E172}" srcId="{32E70C5D-FCF7-49D9-A739-A25C41870CF2}" destId="{ADF5171F-75C3-4F10-BE0E-269422867D41}" srcOrd="4" destOrd="0" parTransId="{71B18084-9528-4DC0-A3BD-493236DD2F80}" sibTransId="{D916015C-D9C4-4292-BE44-F4B9AABBBC74}"/>
    <dgm:cxn modelId="{3646F5FB-301A-4C14-9658-E3026355D0B9}" type="presOf" srcId="{45A9CA69-BBFB-41C2-9B1E-4F8ECC70B38F}" destId="{CE207559-3045-4B31-9E2A-F8AC2F3B194D}" srcOrd="0" destOrd="0" presId="urn:microsoft.com/office/officeart/2005/8/layout/vList2"/>
    <dgm:cxn modelId="{954C3CB7-5DA0-4E84-A456-6C9719619B4D}" type="presParOf" srcId="{82C43D4C-28B7-44BE-ACD8-09860647373D}" destId="{F8EFA15D-CC56-4919-8045-A9507D8B6C59}" srcOrd="0" destOrd="0" presId="urn:microsoft.com/office/officeart/2005/8/layout/vList2"/>
    <dgm:cxn modelId="{F5FACDC5-54F9-4DCA-9120-A8DD8D7AB399}" type="presParOf" srcId="{82C43D4C-28B7-44BE-ACD8-09860647373D}" destId="{465B8464-0BBC-4771-AE72-F497F908E653}" srcOrd="1" destOrd="0" presId="urn:microsoft.com/office/officeart/2005/8/layout/vList2"/>
    <dgm:cxn modelId="{2AA6F47E-90F2-4516-819B-B536ACF055D7}" type="presParOf" srcId="{82C43D4C-28B7-44BE-ACD8-09860647373D}" destId="{EC6C8F8D-95C9-4098-B1EE-C70DCEE778AB}" srcOrd="2" destOrd="0" presId="urn:microsoft.com/office/officeart/2005/8/layout/vList2"/>
    <dgm:cxn modelId="{5A3E6AFE-04B7-44F9-886C-4DEE28F6C23F}" type="presParOf" srcId="{82C43D4C-28B7-44BE-ACD8-09860647373D}" destId="{5B9940AA-A3FB-4A61-A685-B07588523F59}" srcOrd="3" destOrd="0" presId="urn:microsoft.com/office/officeart/2005/8/layout/vList2"/>
    <dgm:cxn modelId="{89D5026C-0D7E-437E-A468-3403D1D47DE3}" type="presParOf" srcId="{82C43D4C-28B7-44BE-ACD8-09860647373D}" destId="{CE207559-3045-4B31-9E2A-F8AC2F3B194D}" srcOrd="4" destOrd="0" presId="urn:microsoft.com/office/officeart/2005/8/layout/vList2"/>
    <dgm:cxn modelId="{8F5DFA44-FE07-4C5B-AC97-35424A3B94A2}" type="presParOf" srcId="{82C43D4C-28B7-44BE-ACD8-09860647373D}" destId="{2457C9B3-2A79-4747-985E-01C39EB76BCF}" srcOrd="5" destOrd="0" presId="urn:microsoft.com/office/officeart/2005/8/layout/vList2"/>
    <dgm:cxn modelId="{3F18A7E9-7FA7-4D59-BDE3-397AE9F54882}" type="presParOf" srcId="{82C43D4C-28B7-44BE-ACD8-09860647373D}" destId="{23638065-7673-4B95-893B-7872F7E3660F}" srcOrd="6" destOrd="0" presId="urn:microsoft.com/office/officeart/2005/8/layout/vList2"/>
    <dgm:cxn modelId="{32DF6DC3-CE6A-48D1-9BE9-B11CB31717FC}" type="presParOf" srcId="{82C43D4C-28B7-44BE-ACD8-09860647373D}" destId="{CAE376BB-9396-4E91-89D2-28A72A0CECF0}" srcOrd="7" destOrd="0" presId="urn:microsoft.com/office/officeart/2005/8/layout/vList2"/>
    <dgm:cxn modelId="{7D24E3F2-7703-4B42-B928-0F49B66B0CB6}" type="presParOf" srcId="{82C43D4C-28B7-44BE-ACD8-09860647373D}" destId="{012758F9-3FE4-4FE1-A09F-5ADC09D636B4}" srcOrd="8" destOrd="0" presId="urn:microsoft.com/office/officeart/2005/8/layout/vList2"/>
    <dgm:cxn modelId="{AA9A4F74-7633-4E74-A912-8E8E5CCA9A3C}" type="presParOf" srcId="{82C43D4C-28B7-44BE-ACD8-09860647373D}" destId="{60961A45-2DC3-4F6A-AE78-35682A97C75E}" srcOrd="9" destOrd="0" presId="urn:microsoft.com/office/officeart/2005/8/layout/vList2"/>
    <dgm:cxn modelId="{A79C5F92-DCDE-4186-9C77-3C58525A678B}" type="presParOf" srcId="{82C43D4C-28B7-44BE-ACD8-09860647373D}" destId="{EA20A022-9C80-438C-812D-029A56A1CFAE}" srcOrd="10" destOrd="0" presId="urn:microsoft.com/office/officeart/2005/8/layout/vList2"/>
    <dgm:cxn modelId="{0C770A94-CE57-4A06-907A-C8ECCE7AF3EB}" type="presParOf" srcId="{82C43D4C-28B7-44BE-ACD8-09860647373D}" destId="{79495BD4-809E-4F10-996A-766E6D14DA00}" srcOrd="11" destOrd="0" presId="urn:microsoft.com/office/officeart/2005/8/layout/vList2"/>
    <dgm:cxn modelId="{5A941297-C9D9-4E45-AA14-3475255D29E1}" type="presParOf" srcId="{82C43D4C-28B7-44BE-ACD8-09860647373D}" destId="{A5ACDEA6-B71D-412B-8A9A-D02BEAB826E1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C647744-CFC6-4D90-AFE3-093A0E1C0E2E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9F50996-2000-404F-81E2-2B344D0ED8DE}">
      <dgm:prSet/>
      <dgm:spPr/>
      <dgm:t>
        <a:bodyPr/>
        <a:lstStyle/>
        <a:p>
          <a:r>
            <a:rPr lang="en-GB" b="1" u="sng"/>
            <a:t>Cooking</a:t>
          </a:r>
          <a:endParaRPr lang="en-US"/>
        </a:p>
      </dgm:t>
    </dgm:pt>
    <dgm:pt modelId="{F9ECB6F0-9DB9-49BC-85B0-AD71D8528F04}" type="parTrans" cxnId="{AA358859-41C5-4E50-AA11-AD6CC677AC25}">
      <dgm:prSet/>
      <dgm:spPr/>
      <dgm:t>
        <a:bodyPr/>
        <a:lstStyle/>
        <a:p>
          <a:endParaRPr lang="en-US"/>
        </a:p>
      </dgm:t>
    </dgm:pt>
    <dgm:pt modelId="{BB3FD6CE-7624-4186-A94A-CD0922A10C36}" type="sibTrans" cxnId="{AA358859-41C5-4E50-AA11-AD6CC677AC25}">
      <dgm:prSet/>
      <dgm:spPr/>
      <dgm:t>
        <a:bodyPr/>
        <a:lstStyle/>
        <a:p>
          <a:endParaRPr lang="en-US"/>
        </a:p>
      </dgm:t>
    </dgm:pt>
    <dgm:pt modelId="{A02D84A2-0853-45F4-978D-5DCC82EC2E78}">
      <dgm:prSet/>
      <dgm:spPr/>
      <dgm:t>
        <a:bodyPr/>
        <a:lstStyle/>
        <a:p>
          <a:r>
            <a:rPr lang="en-GB"/>
            <a:t>Using a slow cooker or a one pot</a:t>
          </a:r>
          <a:endParaRPr lang="en-US"/>
        </a:p>
      </dgm:t>
    </dgm:pt>
    <dgm:pt modelId="{9FA34F9D-25D1-4952-B467-1E5A3741CB5D}" type="parTrans" cxnId="{0DCD1285-6EE7-487E-BE6C-934063D59F16}">
      <dgm:prSet/>
      <dgm:spPr/>
      <dgm:t>
        <a:bodyPr/>
        <a:lstStyle/>
        <a:p>
          <a:endParaRPr lang="en-US"/>
        </a:p>
      </dgm:t>
    </dgm:pt>
    <dgm:pt modelId="{B4ACEA2A-B144-4F9A-A662-4C2E36FEE7F3}" type="sibTrans" cxnId="{0DCD1285-6EE7-487E-BE6C-934063D59F16}">
      <dgm:prSet/>
      <dgm:spPr/>
      <dgm:t>
        <a:bodyPr/>
        <a:lstStyle/>
        <a:p>
          <a:endParaRPr lang="en-US"/>
        </a:p>
      </dgm:t>
    </dgm:pt>
    <dgm:pt modelId="{0F231775-1C55-4E1D-9C82-15D93B902543}">
      <dgm:prSet/>
      <dgm:spPr/>
      <dgm:t>
        <a:bodyPr/>
        <a:lstStyle/>
        <a:p>
          <a:r>
            <a:rPr lang="en-GB"/>
            <a:t>Watch a video and pause it at each step</a:t>
          </a:r>
          <a:endParaRPr lang="en-US"/>
        </a:p>
      </dgm:t>
    </dgm:pt>
    <dgm:pt modelId="{517625AF-377B-49D3-9E5A-898301B50E4E}" type="parTrans" cxnId="{6285FD26-99BE-4A9D-BA57-37BCD4960DC1}">
      <dgm:prSet/>
      <dgm:spPr/>
      <dgm:t>
        <a:bodyPr/>
        <a:lstStyle/>
        <a:p>
          <a:endParaRPr lang="en-US"/>
        </a:p>
      </dgm:t>
    </dgm:pt>
    <dgm:pt modelId="{321FE0D6-F7AE-4242-B81F-8A91D8D82B54}" type="sibTrans" cxnId="{6285FD26-99BE-4A9D-BA57-37BCD4960DC1}">
      <dgm:prSet/>
      <dgm:spPr/>
      <dgm:t>
        <a:bodyPr/>
        <a:lstStyle/>
        <a:p>
          <a:endParaRPr lang="en-US"/>
        </a:p>
      </dgm:t>
    </dgm:pt>
    <dgm:pt modelId="{06942415-F4CA-4C08-8D60-12EE4CAD56BA}">
      <dgm:prSet/>
      <dgm:spPr/>
      <dgm:t>
        <a:bodyPr/>
        <a:lstStyle/>
        <a:p>
          <a:r>
            <a:rPr lang="en-GB"/>
            <a:t>Cooking using a boxed meal scheme eg hello fresh, gusto </a:t>
          </a:r>
          <a:endParaRPr lang="en-US"/>
        </a:p>
      </dgm:t>
    </dgm:pt>
    <dgm:pt modelId="{621000D7-60FB-405F-91FA-7AE33E146C4F}" type="parTrans" cxnId="{1BDA1BA4-FC81-4423-92AE-0CBEF1D892E5}">
      <dgm:prSet/>
      <dgm:spPr/>
      <dgm:t>
        <a:bodyPr/>
        <a:lstStyle/>
        <a:p>
          <a:endParaRPr lang="en-US"/>
        </a:p>
      </dgm:t>
    </dgm:pt>
    <dgm:pt modelId="{201D3CC0-093D-4FFF-82AB-595B10F91F6A}" type="sibTrans" cxnId="{1BDA1BA4-FC81-4423-92AE-0CBEF1D892E5}">
      <dgm:prSet/>
      <dgm:spPr/>
      <dgm:t>
        <a:bodyPr/>
        <a:lstStyle/>
        <a:p>
          <a:endParaRPr lang="en-US"/>
        </a:p>
      </dgm:t>
    </dgm:pt>
    <dgm:pt modelId="{3A03E46F-B142-4261-AB68-E9B1DF2518D3}">
      <dgm:prSet/>
      <dgm:spPr/>
      <dgm:t>
        <a:bodyPr/>
        <a:lstStyle/>
        <a:p>
          <a:r>
            <a:rPr lang="en-GB"/>
            <a:t>Using timers or alarms as reminders when cooking, </a:t>
          </a:r>
          <a:endParaRPr lang="en-US"/>
        </a:p>
      </dgm:t>
    </dgm:pt>
    <dgm:pt modelId="{B6609806-F4FD-4A6B-9980-DB4C29991E05}" type="parTrans" cxnId="{E2C49B25-21E9-4B83-B5C6-03381BC10252}">
      <dgm:prSet/>
      <dgm:spPr/>
      <dgm:t>
        <a:bodyPr/>
        <a:lstStyle/>
        <a:p>
          <a:endParaRPr lang="en-US"/>
        </a:p>
      </dgm:t>
    </dgm:pt>
    <dgm:pt modelId="{4D216270-24AE-4095-A98A-49B5B4851634}" type="sibTrans" cxnId="{E2C49B25-21E9-4B83-B5C6-03381BC10252}">
      <dgm:prSet/>
      <dgm:spPr/>
      <dgm:t>
        <a:bodyPr/>
        <a:lstStyle/>
        <a:p>
          <a:endParaRPr lang="en-US"/>
        </a:p>
      </dgm:t>
    </dgm:pt>
    <dgm:pt modelId="{A8314F1A-76BE-48B8-A2B5-F8CB1CF725CC}">
      <dgm:prSet/>
      <dgm:spPr/>
      <dgm:t>
        <a:bodyPr/>
        <a:lstStyle/>
        <a:p>
          <a:r>
            <a:rPr lang="en-GB"/>
            <a:t>Having a meal plan in place</a:t>
          </a:r>
          <a:endParaRPr lang="en-US"/>
        </a:p>
      </dgm:t>
    </dgm:pt>
    <dgm:pt modelId="{D0859A7B-16F8-4F1B-9956-E7B68AF0C11E}" type="parTrans" cxnId="{82C83024-EC25-406C-BE56-C43BEBFEDEE3}">
      <dgm:prSet/>
      <dgm:spPr/>
      <dgm:t>
        <a:bodyPr/>
        <a:lstStyle/>
        <a:p>
          <a:endParaRPr lang="en-US"/>
        </a:p>
      </dgm:t>
    </dgm:pt>
    <dgm:pt modelId="{23760BDF-A6FB-493A-8888-43013D28862E}" type="sibTrans" cxnId="{82C83024-EC25-406C-BE56-C43BEBFEDEE3}">
      <dgm:prSet/>
      <dgm:spPr/>
      <dgm:t>
        <a:bodyPr/>
        <a:lstStyle/>
        <a:p>
          <a:endParaRPr lang="en-US"/>
        </a:p>
      </dgm:t>
    </dgm:pt>
    <dgm:pt modelId="{8A738EE4-35D0-4A1A-BCC7-D074414A7E8E}">
      <dgm:prSet/>
      <dgm:spPr/>
      <dgm:t>
        <a:bodyPr/>
        <a:lstStyle/>
        <a:p>
          <a:r>
            <a:rPr lang="en-GB"/>
            <a:t>Batch cooking </a:t>
          </a:r>
          <a:endParaRPr lang="en-US"/>
        </a:p>
      </dgm:t>
    </dgm:pt>
    <dgm:pt modelId="{86702CE3-2450-4C38-B4FA-4C5C7812AEBE}" type="parTrans" cxnId="{67ECAC89-F619-4A27-B962-DF3ECC48E086}">
      <dgm:prSet/>
      <dgm:spPr/>
      <dgm:t>
        <a:bodyPr/>
        <a:lstStyle/>
        <a:p>
          <a:endParaRPr lang="en-US"/>
        </a:p>
      </dgm:t>
    </dgm:pt>
    <dgm:pt modelId="{4F11AF1F-2FBD-4EDB-BEF8-9B50E7FEA1B0}" type="sibTrans" cxnId="{67ECAC89-F619-4A27-B962-DF3ECC48E086}">
      <dgm:prSet/>
      <dgm:spPr/>
      <dgm:t>
        <a:bodyPr/>
        <a:lstStyle/>
        <a:p>
          <a:endParaRPr lang="en-US"/>
        </a:p>
      </dgm:t>
    </dgm:pt>
    <dgm:pt modelId="{3BCBEC6A-DEC1-4C86-BBBC-2E9BA61B2804}" type="pres">
      <dgm:prSet presAssocID="{FC647744-CFC6-4D90-AFE3-093A0E1C0E2E}" presName="linear" presStyleCnt="0">
        <dgm:presLayoutVars>
          <dgm:animLvl val="lvl"/>
          <dgm:resizeHandles val="exact"/>
        </dgm:presLayoutVars>
      </dgm:prSet>
      <dgm:spPr/>
    </dgm:pt>
    <dgm:pt modelId="{C9C63C45-2C5E-43BB-98DB-CDF7A5382CE8}" type="pres">
      <dgm:prSet presAssocID="{D9F50996-2000-404F-81E2-2B344D0ED8DE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1392A4C4-291E-4403-AD21-5C614A9CA835}" type="pres">
      <dgm:prSet presAssocID="{BB3FD6CE-7624-4186-A94A-CD0922A10C36}" presName="spacer" presStyleCnt="0"/>
      <dgm:spPr/>
    </dgm:pt>
    <dgm:pt modelId="{E7009476-DA8D-48A3-BBD6-B6AC8CB88481}" type="pres">
      <dgm:prSet presAssocID="{A02D84A2-0853-45F4-978D-5DCC82EC2E78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A9F30445-3EE1-409B-9D6E-F693EB679404}" type="pres">
      <dgm:prSet presAssocID="{B4ACEA2A-B144-4F9A-A662-4C2E36FEE7F3}" presName="spacer" presStyleCnt="0"/>
      <dgm:spPr/>
    </dgm:pt>
    <dgm:pt modelId="{DEFD6AFE-EF10-456E-BA56-A62D23639C76}" type="pres">
      <dgm:prSet presAssocID="{0F231775-1C55-4E1D-9C82-15D93B902543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08CA9448-1712-4911-AC41-B15F7A192957}" type="pres">
      <dgm:prSet presAssocID="{321FE0D6-F7AE-4242-B81F-8A91D8D82B54}" presName="spacer" presStyleCnt="0"/>
      <dgm:spPr/>
    </dgm:pt>
    <dgm:pt modelId="{4B142240-9C12-4FA8-BEF1-487CC4084478}" type="pres">
      <dgm:prSet presAssocID="{06942415-F4CA-4C08-8D60-12EE4CAD56BA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BF7D1F57-CFE4-4DCE-9F67-22FB85733FAC}" type="pres">
      <dgm:prSet presAssocID="{201D3CC0-093D-4FFF-82AB-595B10F91F6A}" presName="spacer" presStyleCnt="0"/>
      <dgm:spPr/>
    </dgm:pt>
    <dgm:pt modelId="{0164E770-642A-474D-8552-209B3BA0C831}" type="pres">
      <dgm:prSet presAssocID="{3A03E46F-B142-4261-AB68-E9B1DF2518D3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5BD7C674-DB10-4D51-AC11-A2ACB62AA285}" type="pres">
      <dgm:prSet presAssocID="{4D216270-24AE-4095-A98A-49B5B4851634}" presName="spacer" presStyleCnt="0"/>
      <dgm:spPr/>
    </dgm:pt>
    <dgm:pt modelId="{114FA7E9-F346-4B2D-B673-E55D248C1D15}" type="pres">
      <dgm:prSet presAssocID="{A8314F1A-76BE-48B8-A2B5-F8CB1CF725CC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EB97E821-BFCB-4001-9769-7EB6ABC2CE1D}" type="pres">
      <dgm:prSet presAssocID="{23760BDF-A6FB-493A-8888-43013D28862E}" presName="spacer" presStyleCnt="0"/>
      <dgm:spPr/>
    </dgm:pt>
    <dgm:pt modelId="{8411E75F-A8AE-4484-8DA5-6A09B4F517A5}" type="pres">
      <dgm:prSet presAssocID="{8A738EE4-35D0-4A1A-BCC7-D074414A7E8E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82C83024-EC25-406C-BE56-C43BEBFEDEE3}" srcId="{FC647744-CFC6-4D90-AFE3-093A0E1C0E2E}" destId="{A8314F1A-76BE-48B8-A2B5-F8CB1CF725CC}" srcOrd="5" destOrd="0" parTransId="{D0859A7B-16F8-4F1B-9956-E7B68AF0C11E}" sibTransId="{23760BDF-A6FB-493A-8888-43013D28862E}"/>
    <dgm:cxn modelId="{E2C49B25-21E9-4B83-B5C6-03381BC10252}" srcId="{FC647744-CFC6-4D90-AFE3-093A0E1C0E2E}" destId="{3A03E46F-B142-4261-AB68-E9B1DF2518D3}" srcOrd="4" destOrd="0" parTransId="{B6609806-F4FD-4A6B-9980-DB4C29991E05}" sibTransId="{4D216270-24AE-4095-A98A-49B5B4851634}"/>
    <dgm:cxn modelId="{6285FD26-99BE-4A9D-BA57-37BCD4960DC1}" srcId="{FC647744-CFC6-4D90-AFE3-093A0E1C0E2E}" destId="{0F231775-1C55-4E1D-9C82-15D93B902543}" srcOrd="2" destOrd="0" parTransId="{517625AF-377B-49D3-9E5A-898301B50E4E}" sibTransId="{321FE0D6-F7AE-4242-B81F-8A91D8D82B54}"/>
    <dgm:cxn modelId="{AA30FD62-B946-4662-9DB5-68B391248F34}" type="presOf" srcId="{FC647744-CFC6-4D90-AFE3-093A0E1C0E2E}" destId="{3BCBEC6A-DEC1-4C86-BBBC-2E9BA61B2804}" srcOrd="0" destOrd="0" presId="urn:microsoft.com/office/officeart/2005/8/layout/vList2"/>
    <dgm:cxn modelId="{73CEFD44-5887-4614-9B0F-69CEB02BBF53}" type="presOf" srcId="{06942415-F4CA-4C08-8D60-12EE4CAD56BA}" destId="{4B142240-9C12-4FA8-BEF1-487CC4084478}" srcOrd="0" destOrd="0" presId="urn:microsoft.com/office/officeart/2005/8/layout/vList2"/>
    <dgm:cxn modelId="{C6B07768-77F7-46E9-841F-A57066F93659}" type="presOf" srcId="{A02D84A2-0853-45F4-978D-5DCC82EC2E78}" destId="{E7009476-DA8D-48A3-BBD6-B6AC8CB88481}" srcOrd="0" destOrd="0" presId="urn:microsoft.com/office/officeart/2005/8/layout/vList2"/>
    <dgm:cxn modelId="{168CB970-B7B2-461A-9E1F-1FA325739ECB}" type="presOf" srcId="{A8314F1A-76BE-48B8-A2B5-F8CB1CF725CC}" destId="{114FA7E9-F346-4B2D-B673-E55D248C1D15}" srcOrd="0" destOrd="0" presId="urn:microsoft.com/office/officeart/2005/8/layout/vList2"/>
    <dgm:cxn modelId="{AA358859-41C5-4E50-AA11-AD6CC677AC25}" srcId="{FC647744-CFC6-4D90-AFE3-093A0E1C0E2E}" destId="{D9F50996-2000-404F-81E2-2B344D0ED8DE}" srcOrd="0" destOrd="0" parTransId="{F9ECB6F0-9DB9-49BC-85B0-AD71D8528F04}" sibTransId="{BB3FD6CE-7624-4186-A94A-CD0922A10C36}"/>
    <dgm:cxn modelId="{0DCD1285-6EE7-487E-BE6C-934063D59F16}" srcId="{FC647744-CFC6-4D90-AFE3-093A0E1C0E2E}" destId="{A02D84A2-0853-45F4-978D-5DCC82EC2E78}" srcOrd="1" destOrd="0" parTransId="{9FA34F9D-25D1-4952-B467-1E5A3741CB5D}" sibTransId="{B4ACEA2A-B144-4F9A-A662-4C2E36FEE7F3}"/>
    <dgm:cxn modelId="{67ECAC89-F619-4A27-B962-DF3ECC48E086}" srcId="{FC647744-CFC6-4D90-AFE3-093A0E1C0E2E}" destId="{8A738EE4-35D0-4A1A-BCC7-D074414A7E8E}" srcOrd="6" destOrd="0" parTransId="{86702CE3-2450-4C38-B4FA-4C5C7812AEBE}" sibTransId="{4F11AF1F-2FBD-4EDB-BEF8-9B50E7FEA1B0}"/>
    <dgm:cxn modelId="{1BDA1BA4-FC81-4423-92AE-0CBEF1D892E5}" srcId="{FC647744-CFC6-4D90-AFE3-093A0E1C0E2E}" destId="{06942415-F4CA-4C08-8D60-12EE4CAD56BA}" srcOrd="3" destOrd="0" parTransId="{621000D7-60FB-405F-91FA-7AE33E146C4F}" sibTransId="{201D3CC0-093D-4FFF-82AB-595B10F91F6A}"/>
    <dgm:cxn modelId="{417AFDBD-412D-40FA-817B-C25A94B7CBAD}" type="presOf" srcId="{8A738EE4-35D0-4A1A-BCC7-D074414A7E8E}" destId="{8411E75F-A8AE-4484-8DA5-6A09B4F517A5}" srcOrd="0" destOrd="0" presId="urn:microsoft.com/office/officeart/2005/8/layout/vList2"/>
    <dgm:cxn modelId="{604433C0-239C-4ECD-97A6-3C7895E20C7F}" type="presOf" srcId="{3A03E46F-B142-4261-AB68-E9B1DF2518D3}" destId="{0164E770-642A-474D-8552-209B3BA0C831}" srcOrd="0" destOrd="0" presId="urn:microsoft.com/office/officeart/2005/8/layout/vList2"/>
    <dgm:cxn modelId="{1692D6D0-0D5F-4995-B820-4BE340F22C8C}" type="presOf" srcId="{0F231775-1C55-4E1D-9C82-15D93B902543}" destId="{DEFD6AFE-EF10-456E-BA56-A62D23639C76}" srcOrd="0" destOrd="0" presId="urn:microsoft.com/office/officeart/2005/8/layout/vList2"/>
    <dgm:cxn modelId="{24E3FFE8-CC17-41FF-876F-8C45A2DD8765}" type="presOf" srcId="{D9F50996-2000-404F-81E2-2B344D0ED8DE}" destId="{C9C63C45-2C5E-43BB-98DB-CDF7A5382CE8}" srcOrd="0" destOrd="0" presId="urn:microsoft.com/office/officeart/2005/8/layout/vList2"/>
    <dgm:cxn modelId="{68EC7EF8-3DB2-430F-AE93-D6574C45124E}" type="presParOf" srcId="{3BCBEC6A-DEC1-4C86-BBBC-2E9BA61B2804}" destId="{C9C63C45-2C5E-43BB-98DB-CDF7A5382CE8}" srcOrd="0" destOrd="0" presId="urn:microsoft.com/office/officeart/2005/8/layout/vList2"/>
    <dgm:cxn modelId="{879545F2-E889-4F98-AB9C-DE4605ACFCC0}" type="presParOf" srcId="{3BCBEC6A-DEC1-4C86-BBBC-2E9BA61B2804}" destId="{1392A4C4-291E-4403-AD21-5C614A9CA835}" srcOrd="1" destOrd="0" presId="urn:microsoft.com/office/officeart/2005/8/layout/vList2"/>
    <dgm:cxn modelId="{339F7785-4798-4DAE-94F1-C6310DFCFBC4}" type="presParOf" srcId="{3BCBEC6A-DEC1-4C86-BBBC-2E9BA61B2804}" destId="{E7009476-DA8D-48A3-BBD6-B6AC8CB88481}" srcOrd="2" destOrd="0" presId="urn:microsoft.com/office/officeart/2005/8/layout/vList2"/>
    <dgm:cxn modelId="{3A811316-41F3-4E54-A61F-760BDD9F7395}" type="presParOf" srcId="{3BCBEC6A-DEC1-4C86-BBBC-2E9BA61B2804}" destId="{A9F30445-3EE1-409B-9D6E-F693EB679404}" srcOrd="3" destOrd="0" presId="urn:microsoft.com/office/officeart/2005/8/layout/vList2"/>
    <dgm:cxn modelId="{17FCDD09-FFC6-4020-B16C-94BDF8FAC261}" type="presParOf" srcId="{3BCBEC6A-DEC1-4C86-BBBC-2E9BA61B2804}" destId="{DEFD6AFE-EF10-456E-BA56-A62D23639C76}" srcOrd="4" destOrd="0" presId="urn:microsoft.com/office/officeart/2005/8/layout/vList2"/>
    <dgm:cxn modelId="{C40A5561-C943-4A97-94F3-F1AFF3BD34B6}" type="presParOf" srcId="{3BCBEC6A-DEC1-4C86-BBBC-2E9BA61B2804}" destId="{08CA9448-1712-4911-AC41-B15F7A192957}" srcOrd="5" destOrd="0" presId="urn:microsoft.com/office/officeart/2005/8/layout/vList2"/>
    <dgm:cxn modelId="{56525D83-F81E-4F3E-A8F2-4947DA63205F}" type="presParOf" srcId="{3BCBEC6A-DEC1-4C86-BBBC-2E9BA61B2804}" destId="{4B142240-9C12-4FA8-BEF1-487CC4084478}" srcOrd="6" destOrd="0" presId="urn:microsoft.com/office/officeart/2005/8/layout/vList2"/>
    <dgm:cxn modelId="{8E87C46E-8E33-4861-9F71-5EC8BEF6995A}" type="presParOf" srcId="{3BCBEC6A-DEC1-4C86-BBBC-2E9BA61B2804}" destId="{BF7D1F57-CFE4-4DCE-9F67-22FB85733FAC}" srcOrd="7" destOrd="0" presId="urn:microsoft.com/office/officeart/2005/8/layout/vList2"/>
    <dgm:cxn modelId="{189568A9-27A0-4928-8264-2D60267B1D78}" type="presParOf" srcId="{3BCBEC6A-DEC1-4C86-BBBC-2E9BA61B2804}" destId="{0164E770-642A-474D-8552-209B3BA0C831}" srcOrd="8" destOrd="0" presId="urn:microsoft.com/office/officeart/2005/8/layout/vList2"/>
    <dgm:cxn modelId="{5B385E73-F37E-45B4-BCB2-362B4E65314A}" type="presParOf" srcId="{3BCBEC6A-DEC1-4C86-BBBC-2E9BA61B2804}" destId="{5BD7C674-DB10-4D51-AC11-A2ACB62AA285}" srcOrd="9" destOrd="0" presId="urn:microsoft.com/office/officeart/2005/8/layout/vList2"/>
    <dgm:cxn modelId="{6800CA8D-13B1-4563-B827-671453685D3A}" type="presParOf" srcId="{3BCBEC6A-DEC1-4C86-BBBC-2E9BA61B2804}" destId="{114FA7E9-F346-4B2D-B673-E55D248C1D15}" srcOrd="10" destOrd="0" presId="urn:microsoft.com/office/officeart/2005/8/layout/vList2"/>
    <dgm:cxn modelId="{562B51B4-098D-4679-93A4-EB8C6195E58A}" type="presParOf" srcId="{3BCBEC6A-DEC1-4C86-BBBC-2E9BA61B2804}" destId="{EB97E821-BFCB-4001-9769-7EB6ABC2CE1D}" srcOrd="11" destOrd="0" presId="urn:microsoft.com/office/officeart/2005/8/layout/vList2"/>
    <dgm:cxn modelId="{A0125BD4-4256-41F2-B301-6D952DB106AD}" type="presParOf" srcId="{3BCBEC6A-DEC1-4C86-BBBC-2E9BA61B2804}" destId="{8411E75F-A8AE-4484-8DA5-6A09B4F517A5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9AF120-EF35-4B76-AE87-AC311BE4439E}">
      <dsp:nvSpPr>
        <dsp:cNvPr id="0" name=""/>
        <dsp:cNvSpPr/>
      </dsp:nvSpPr>
      <dsp:spPr>
        <a:xfrm>
          <a:off x="0" y="442003"/>
          <a:ext cx="7139002" cy="7722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kern="1200"/>
            <a:t>What executive functioning is</a:t>
          </a:r>
          <a:endParaRPr lang="en-US" sz="3300" kern="1200"/>
        </a:p>
      </dsp:txBody>
      <dsp:txXfrm>
        <a:off x="37696" y="479699"/>
        <a:ext cx="7063610" cy="696808"/>
      </dsp:txXfrm>
    </dsp:sp>
    <dsp:sp modelId="{ED5A118D-193B-4726-A631-A5879BFC0C33}">
      <dsp:nvSpPr>
        <dsp:cNvPr id="0" name=""/>
        <dsp:cNvSpPr/>
      </dsp:nvSpPr>
      <dsp:spPr>
        <a:xfrm>
          <a:off x="0" y="1309243"/>
          <a:ext cx="7139002" cy="772200"/>
        </a:xfrm>
        <a:prstGeom prst="roundRect">
          <a:avLst/>
        </a:prstGeom>
        <a:gradFill rotWithShape="0">
          <a:gsLst>
            <a:gs pos="0">
              <a:schemeClr val="accent2">
                <a:hueOff val="-452075"/>
                <a:satOff val="-276"/>
                <a:lumOff val="1078"/>
                <a:alphaOff val="0"/>
                <a:tint val="96000"/>
                <a:lumMod val="100000"/>
              </a:schemeClr>
            </a:gs>
            <a:gs pos="78000">
              <a:schemeClr val="accent2">
                <a:hueOff val="-452075"/>
                <a:satOff val="-276"/>
                <a:lumOff val="1078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kern="1200"/>
            <a:t>What people may struggle with</a:t>
          </a:r>
          <a:endParaRPr lang="en-US" sz="3300" kern="1200"/>
        </a:p>
      </dsp:txBody>
      <dsp:txXfrm>
        <a:off x="37696" y="1346939"/>
        <a:ext cx="7063610" cy="696808"/>
      </dsp:txXfrm>
    </dsp:sp>
    <dsp:sp modelId="{4BD6582D-D2CB-40AA-BF21-68DCD136DFD7}">
      <dsp:nvSpPr>
        <dsp:cNvPr id="0" name=""/>
        <dsp:cNvSpPr/>
      </dsp:nvSpPr>
      <dsp:spPr>
        <a:xfrm>
          <a:off x="0" y="2176484"/>
          <a:ext cx="7139002" cy="772200"/>
        </a:xfrm>
        <a:prstGeom prst="roundRect">
          <a:avLst/>
        </a:prstGeom>
        <a:gradFill rotWithShape="0">
          <a:gsLst>
            <a:gs pos="0">
              <a:schemeClr val="accent2">
                <a:hueOff val="-904150"/>
                <a:satOff val="-552"/>
                <a:lumOff val="2157"/>
                <a:alphaOff val="0"/>
                <a:tint val="96000"/>
                <a:lumMod val="100000"/>
              </a:schemeClr>
            </a:gs>
            <a:gs pos="78000">
              <a:schemeClr val="accent2">
                <a:hueOff val="-904150"/>
                <a:satOff val="-552"/>
                <a:lumOff val="2157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kern="1200"/>
            <a:t>Challenges of executive functioning</a:t>
          </a:r>
          <a:endParaRPr lang="en-US" sz="3300" kern="1200"/>
        </a:p>
      </dsp:txBody>
      <dsp:txXfrm>
        <a:off x="37696" y="2214180"/>
        <a:ext cx="7063610" cy="696808"/>
      </dsp:txXfrm>
    </dsp:sp>
    <dsp:sp modelId="{692D2A37-E30E-4E4F-A994-4D1BFA11092B}">
      <dsp:nvSpPr>
        <dsp:cNvPr id="0" name=""/>
        <dsp:cNvSpPr/>
      </dsp:nvSpPr>
      <dsp:spPr>
        <a:xfrm>
          <a:off x="0" y="3043724"/>
          <a:ext cx="7139002" cy="772200"/>
        </a:xfrm>
        <a:prstGeom prst="roundRect">
          <a:avLst/>
        </a:prstGeom>
        <a:gradFill rotWithShape="0">
          <a:gsLst>
            <a:gs pos="0">
              <a:schemeClr val="accent2">
                <a:hueOff val="-1356225"/>
                <a:satOff val="-828"/>
                <a:lumOff val="3235"/>
                <a:alphaOff val="0"/>
                <a:tint val="96000"/>
                <a:lumMod val="100000"/>
              </a:schemeClr>
            </a:gs>
            <a:gs pos="78000">
              <a:schemeClr val="accent2">
                <a:hueOff val="-1356225"/>
                <a:satOff val="-828"/>
                <a:lumOff val="3235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kern="1200"/>
            <a:t>Possible causes </a:t>
          </a:r>
          <a:endParaRPr lang="en-US" sz="3300" kern="1200"/>
        </a:p>
      </dsp:txBody>
      <dsp:txXfrm>
        <a:off x="37696" y="3081420"/>
        <a:ext cx="7063610" cy="696808"/>
      </dsp:txXfrm>
    </dsp:sp>
    <dsp:sp modelId="{B4F8CB24-F9BE-4478-9BD1-2E03BB85F431}">
      <dsp:nvSpPr>
        <dsp:cNvPr id="0" name=""/>
        <dsp:cNvSpPr/>
      </dsp:nvSpPr>
      <dsp:spPr>
        <a:xfrm>
          <a:off x="0" y="3910964"/>
          <a:ext cx="7139002" cy="772200"/>
        </a:xfrm>
        <a:prstGeom prst="roundRect">
          <a:avLst/>
        </a:prstGeom>
        <a:gradFill rotWithShape="0">
          <a:gsLst>
            <a:gs pos="0">
              <a:schemeClr val="accent2">
                <a:hueOff val="-1808300"/>
                <a:satOff val="-1104"/>
                <a:lumOff val="4314"/>
                <a:alphaOff val="0"/>
                <a:tint val="96000"/>
                <a:lumMod val="100000"/>
              </a:schemeClr>
            </a:gs>
            <a:gs pos="78000">
              <a:schemeClr val="accent2">
                <a:hueOff val="-1808300"/>
                <a:satOff val="-1104"/>
                <a:lumOff val="4314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kern="1200"/>
            <a:t>Executive functioning and autism</a:t>
          </a:r>
          <a:endParaRPr lang="en-US" sz="3300" kern="1200"/>
        </a:p>
      </dsp:txBody>
      <dsp:txXfrm>
        <a:off x="37696" y="3948660"/>
        <a:ext cx="7063610" cy="696808"/>
      </dsp:txXfrm>
    </dsp:sp>
    <dsp:sp modelId="{BCE4A925-D9AE-4E06-BD15-6958B33BC0C3}">
      <dsp:nvSpPr>
        <dsp:cNvPr id="0" name=""/>
        <dsp:cNvSpPr/>
      </dsp:nvSpPr>
      <dsp:spPr>
        <a:xfrm>
          <a:off x="0" y="4778204"/>
          <a:ext cx="7139002" cy="772200"/>
        </a:xfrm>
        <a:prstGeom prst="roundRect">
          <a:avLst/>
        </a:prstGeom>
        <a:gradFill rotWithShape="0">
          <a:gsLst>
            <a:gs pos="0">
              <a:schemeClr val="accent2">
                <a:hueOff val="-2260375"/>
                <a:satOff val="-1380"/>
                <a:lumOff val="5392"/>
                <a:alphaOff val="0"/>
                <a:tint val="96000"/>
                <a:lumMod val="100000"/>
              </a:schemeClr>
            </a:gs>
            <a:gs pos="78000">
              <a:schemeClr val="accent2">
                <a:hueOff val="-2260375"/>
                <a:satOff val="-1380"/>
                <a:lumOff val="5392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kern="1200"/>
            <a:t>Strategies</a:t>
          </a:r>
          <a:endParaRPr lang="en-US" sz="3300" kern="1200"/>
        </a:p>
      </dsp:txBody>
      <dsp:txXfrm>
        <a:off x="37696" y="4815900"/>
        <a:ext cx="7063610" cy="696808"/>
      </dsp:txXfrm>
    </dsp:sp>
    <dsp:sp modelId="{7BBB70E1-962E-45B0-BCA9-2EEEE15B9604}">
      <dsp:nvSpPr>
        <dsp:cNvPr id="0" name=""/>
        <dsp:cNvSpPr/>
      </dsp:nvSpPr>
      <dsp:spPr>
        <a:xfrm>
          <a:off x="0" y="5645444"/>
          <a:ext cx="7139002" cy="772200"/>
        </a:xfrm>
        <a:prstGeom prst="roundRect">
          <a:avLst/>
        </a:prstGeom>
        <a:gradFill rotWithShape="0">
          <a:gsLst>
            <a:gs pos="0">
              <a:schemeClr val="accent2">
                <a:hueOff val="-2712450"/>
                <a:satOff val="-1656"/>
                <a:lumOff val="6471"/>
                <a:alphaOff val="0"/>
                <a:tint val="96000"/>
                <a:lumMod val="100000"/>
              </a:schemeClr>
            </a:gs>
            <a:gs pos="78000">
              <a:schemeClr val="accent2">
                <a:hueOff val="-2712450"/>
                <a:satOff val="-1656"/>
                <a:lumOff val="6471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kern="1200"/>
            <a:t>Discussion</a:t>
          </a:r>
          <a:endParaRPr lang="en-US" sz="3300" kern="1200"/>
        </a:p>
      </dsp:txBody>
      <dsp:txXfrm>
        <a:off x="37696" y="5683140"/>
        <a:ext cx="7063610" cy="69680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0E26B0-7A5D-4318-8F2D-CAEFC8501A38}">
      <dsp:nvSpPr>
        <dsp:cNvPr id="0" name=""/>
        <dsp:cNvSpPr/>
      </dsp:nvSpPr>
      <dsp:spPr>
        <a:xfrm>
          <a:off x="1427800" y="2980"/>
          <a:ext cx="5711201" cy="130795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813" tIns="332221" rIns="110813" bIns="332221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Use colour coding to help organise</a:t>
          </a:r>
        </a:p>
      </dsp:txBody>
      <dsp:txXfrm>
        <a:off x="1427800" y="2980"/>
        <a:ext cx="5711201" cy="1307955"/>
      </dsp:txXfrm>
    </dsp:sp>
    <dsp:sp modelId="{D6622F71-79B0-411F-A5E8-E36D6A34F96F}">
      <dsp:nvSpPr>
        <dsp:cNvPr id="0" name=""/>
        <dsp:cNvSpPr/>
      </dsp:nvSpPr>
      <dsp:spPr>
        <a:xfrm>
          <a:off x="0" y="2980"/>
          <a:ext cx="1427800" cy="130795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5554" tIns="129197" rIns="75554" bIns="129197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Use</a:t>
          </a:r>
        </a:p>
      </dsp:txBody>
      <dsp:txXfrm>
        <a:off x="0" y="2980"/>
        <a:ext cx="1427800" cy="1307955"/>
      </dsp:txXfrm>
    </dsp:sp>
    <dsp:sp modelId="{532B6FE6-7DD5-4DF0-9183-4B4ACD0320F6}">
      <dsp:nvSpPr>
        <dsp:cNvPr id="0" name=""/>
        <dsp:cNvSpPr/>
      </dsp:nvSpPr>
      <dsp:spPr>
        <a:xfrm>
          <a:off x="1427800" y="1389413"/>
          <a:ext cx="5711201" cy="130795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813" tIns="332221" rIns="110813" bIns="332221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Build in extra time to manage change or transitions</a:t>
          </a:r>
        </a:p>
      </dsp:txBody>
      <dsp:txXfrm>
        <a:off x="1427800" y="1389413"/>
        <a:ext cx="5711201" cy="1307955"/>
      </dsp:txXfrm>
    </dsp:sp>
    <dsp:sp modelId="{FE2DE486-0458-4DF7-8083-52D9A2A51966}">
      <dsp:nvSpPr>
        <dsp:cNvPr id="0" name=""/>
        <dsp:cNvSpPr/>
      </dsp:nvSpPr>
      <dsp:spPr>
        <a:xfrm>
          <a:off x="0" y="1389413"/>
          <a:ext cx="1427800" cy="130795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5554" tIns="129197" rIns="75554" bIns="129197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Build in</a:t>
          </a:r>
        </a:p>
      </dsp:txBody>
      <dsp:txXfrm>
        <a:off x="0" y="1389413"/>
        <a:ext cx="1427800" cy="1307955"/>
      </dsp:txXfrm>
    </dsp:sp>
    <dsp:sp modelId="{7B91A4E7-53B4-4671-BB61-D65724AD7307}">
      <dsp:nvSpPr>
        <dsp:cNvPr id="0" name=""/>
        <dsp:cNvSpPr/>
      </dsp:nvSpPr>
      <dsp:spPr>
        <a:xfrm>
          <a:off x="1427800" y="2775846"/>
          <a:ext cx="5711201" cy="130795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813" tIns="332221" rIns="110813" bIns="332221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Have a set place for items</a:t>
          </a:r>
        </a:p>
      </dsp:txBody>
      <dsp:txXfrm>
        <a:off x="1427800" y="2775846"/>
        <a:ext cx="5711201" cy="1307955"/>
      </dsp:txXfrm>
    </dsp:sp>
    <dsp:sp modelId="{B3AD3F80-A9F5-41CA-9CF3-790EA253B95A}">
      <dsp:nvSpPr>
        <dsp:cNvPr id="0" name=""/>
        <dsp:cNvSpPr/>
      </dsp:nvSpPr>
      <dsp:spPr>
        <a:xfrm>
          <a:off x="0" y="2775846"/>
          <a:ext cx="1427800" cy="130795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5554" tIns="129197" rIns="75554" bIns="129197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Have</a:t>
          </a:r>
        </a:p>
      </dsp:txBody>
      <dsp:txXfrm>
        <a:off x="0" y="2775846"/>
        <a:ext cx="1427800" cy="1307955"/>
      </dsp:txXfrm>
    </dsp:sp>
    <dsp:sp modelId="{D8EDB7D4-5075-4F28-AD00-0A21CED94012}">
      <dsp:nvSpPr>
        <dsp:cNvPr id="0" name=""/>
        <dsp:cNvSpPr/>
      </dsp:nvSpPr>
      <dsp:spPr>
        <a:xfrm>
          <a:off x="1427800" y="4162278"/>
          <a:ext cx="5711201" cy="130795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813" tIns="332221" rIns="110813" bIns="332221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Write down dates in a diary or calender</a:t>
          </a:r>
        </a:p>
      </dsp:txBody>
      <dsp:txXfrm>
        <a:off x="1427800" y="4162278"/>
        <a:ext cx="5711201" cy="1307955"/>
      </dsp:txXfrm>
    </dsp:sp>
    <dsp:sp modelId="{6F1CA12D-C902-43C1-B98E-724DA8C46B90}">
      <dsp:nvSpPr>
        <dsp:cNvPr id="0" name=""/>
        <dsp:cNvSpPr/>
      </dsp:nvSpPr>
      <dsp:spPr>
        <a:xfrm>
          <a:off x="0" y="4162278"/>
          <a:ext cx="1427800" cy="130795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5554" tIns="129197" rIns="75554" bIns="129197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Write down</a:t>
          </a:r>
        </a:p>
      </dsp:txBody>
      <dsp:txXfrm>
        <a:off x="0" y="4162278"/>
        <a:ext cx="1427800" cy="1307955"/>
      </dsp:txXfrm>
    </dsp:sp>
    <dsp:sp modelId="{0E918997-E97E-41AC-89E0-C805F9B891A1}">
      <dsp:nvSpPr>
        <dsp:cNvPr id="0" name=""/>
        <dsp:cNvSpPr/>
      </dsp:nvSpPr>
      <dsp:spPr>
        <a:xfrm>
          <a:off x="1427800" y="5548711"/>
          <a:ext cx="5711201" cy="130795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813" tIns="332221" rIns="110813" bIns="332221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Have a checklist </a:t>
          </a:r>
        </a:p>
      </dsp:txBody>
      <dsp:txXfrm>
        <a:off x="1427800" y="5548711"/>
        <a:ext cx="5711201" cy="1307955"/>
      </dsp:txXfrm>
    </dsp:sp>
    <dsp:sp modelId="{36202218-67C7-4EBB-B8B5-B256B4C1A6AB}">
      <dsp:nvSpPr>
        <dsp:cNvPr id="0" name=""/>
        <dsp:cNvSpPr/>
      </dsp:nvSpPr>
      <dsp:spPr>
        <a:xfrm>
          <a:off x="0" y="5548711"/>
          <a:ext cx="1427800" cy="130795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5554" tIns="129197" rIns="75554" bIns="129197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Have</a:t>
          </a:r>
        </a:p>
      </dsp:txBody>
      <dsp:txXfrm>
        <a:off x="0" y="5548711"/>
        <a:ext cx="1427800" cy="1307955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2CE91F-CCDF-4F72-837D-1A83C1A29905}">
      <dsp:nvSpPr>
        <dsp:cNvPr id="0" name=""/>
        <dsp:cNvSpPr/>
      </dsp:nvSpPr>
      <dsp:spPr>
        <a:xfrm>
          <a:off x="0" y="5359"/>
          <a:ext cx="7139002" cy="114148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E1D362-440F-45AD-A2CA-9F4373D4D4F2}">
      <dsp:nvSpPr>
        <dsp:cNvPr id="0" name=""/>
        <dsp:cNvSpPr/>
      </dsp:nvSpPr>
      <dsp:spPr>
        <a:xfrm>
          <a:off x="345300" y="262193"/>
          <a:ext cx="627818" cy="62781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228718-8AB0-4590-BB47-394761C43746}">
      <dsp:nvSpPr>
        <dsp:cNvPr id="0" name=""/>
        <dsp:cNvSpPr/>
      </dsp:nvSpPr>
      <dsp:spPr>
        <a:xfrm>
          <a:off x="1318418" y="5359"/>
          <a:ext cx="5820583" cy="11414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808" tIns="120808" rIns="120808" bIns="12080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Decide what task to start</a:t>
          </a:r>
          <a:endParaRPr lang="en-US" sz="1900" kern="1200"/>
        </a:p>
      </dsp:txBody>
      <dsp:txXfrm>
        <a:off x="1318418" y="5359"/>
        <a:ext cx="5820583" cy="1141488"/>
      </dsp:txXfrm>
    </dsp:sp>
    <dsp:sp modelId="{D88D963F-3443-4267-AFB1-CE974A69D26D}">
      <dsp:nvSpPr>
        <dsp:cNvPr id="0" name=""/>
        <dsp:cNvSpPr/>
      </dsp:nvSpPr>
      <dsp:spPr>
        <a:xfrm>
          <a:off x="0" y="1432219"/>
          <a:ext cx="7139002" cy="114148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CFEA7C-4F52-4C88-94B1-0D3306FB200B}">
      <dsp:nvSpPr>
        <dsp:cNvPr id="0" name=""/>
        <dsp:cNvSpPr/>
      </dsp:nvSpPr>
      <dsp:spPr>
        <a:xfrm>
          <a:off x="345300" y="1689054"/>
          <a:ext cx="627818" cy="62781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9BD5C9-F6EF-42EE-AE2C-266F7000A2B3}">
      <dsp:nvSpPr>
        <dsp:cNvPr id="0" name=""/>
        <dsp:cNvSpPr/>
      </dsp:nvSpPr>
      <dsp:spPr>
        <a:xfrm>
          <a:off x="1318418" y="1432219"/>
          <a:ext cx="5820583" cy="11414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808" tIns="120808" rIns="120808" bIns="12080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Set a timer for a certain amount of time eg- 25 minutes</a:t>
          </a:r>
          <a:endParaRPr lang="en-US" sz="1900" kern="1200"/>
        </a:p>
      </dsp:txBody>
      <dsp:txXfrm>
        <a:off x="1318418" y="1432219"/>
        <a:ext cx="5820583" cy="1141488"/>
      </dsp:txXfrm>
    </dsp:sp>
    <dsp:sp modelId="{08159381-D916-41E6-91BF-1D0D4850CEF3}">
      <dsp:nvSpPr>
        <dsp:cNvPr id="0" name=""/>
        <dsp:cNvSpPr/>
      </dsp:nvSpPr>
      <dsp:spPr>
        <a:xfrm>
          <a:off x="0" y="2859079"/>
          <a:ext cx="7139002" cy="114148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520F12-7543-40DC-8F3A-0A6F9BBF74FA}">
      <dsp:nvSpPr>
        <dsp:cNvPr id="0" name=""/>
        <dsp:cNvSpPr/>
      </dsp:nvSpPr>
      <dsp:spPr>
        <a:xfrm>
          <a:off x="345300" y="3115914"/>
          <a:ext cx="627818" cy="62781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C309C4-3864-4ECF-AFEE-38242AECC0CE}">
      <dsp:nvSpPr>
        <dsp:cNvPr id="0" name=""/>
        <dsp:cNvSpPr/>
      </dsp:nvSpPr>
      <dsp:spPr>
        <a:xfrm>
          <a:off x="1318418" y="2859079"/>
          <a:ext cx="5820583" cy="11414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808" tIns="120808" rIns="120808" bIns="12080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Work on that task until the timer goes off</a:t>
          </a:r>
          <a:endParaRPr lang="en-US" sz="1900" kern="1200"/>
        </a:p>
      </dsp:txBody>
      <dsp:txXfrm>
        <a:off x="1318418" y="2859079"/>
        <a:ext cx="5820583" cy="1141488"/>
      </dsp:txXfrm>
    </dsp:sp>
    <dsp:sp modelId="{2DCE5061-6E63-40B4-9AB7-CC2FD8E3BC36}">
      <dsp:nvSpPr>
        <dsp:cNvPr id="0" name=""/>
        <dsp:cNvSpPr/>
      </dsp:nvSpPr>
      <dsp:spPr>
        <a:xfrm>
          <a:off x="0" y="4285940"/>
          <a:ext cx="7139002" cy="114148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0EAB69-7570-4F02-9EB0-D18AB6B9889D}">
      <dsp:nvSpPr>
        <dsp:cNvPr id="0" name=""/>
        <dsp:cNvSpPr/>
      </dsp:nvSpPr>
      <dsp:spPr>
        <a:xfrm>
          <a:off x="345300" y="4542775"/>
          <a:ext cx="627818" cy="62781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1A9762-3E5F-41AA-8657-6BF1533290AF}">
      <dsp:nvSpPr>
        <dsp:cNvPr id="0" name=""/>
        <dsp:cNvSpPr/>
      </dsp:nvSpPr>
      <dsp:spPr>
        <a:xfrm>
          <a:off x="1318418" y="4285940"/>
          <a:ext cx="5820583" cy="11414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808" tIns="120808" rIns="120808" bIns="12080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Have a short break before moving onto the next task </a:t>
          </a:r>
          <a:endParaRPr lang="en-US" sz="1900" kern="1200"/>
        </a:p>
      </dsp:txBody>
      <dsp:txXfrm>
        <a:off x="1318418" y="4285940"/>
        <a:ext cx="5820583" cy="1141488"/>
      </dsp:txXfrm>
    </dsp:sp>
    <dsp:sp modelId="{B18B1EA9-B27B-49E7-A933-08901CAA8CF2}">
      <dsp:nvSpPr>
        <dsp:cNvPr id="0" name=""/>
        <dsp:cNvSpPr/>
      </dsp:nvSpPr>
      <dsp:spPr>
        <a:xfrm>
          <a:off x="0" y="5712800"/>
          <a:ext cx="7139002" cy="114148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16B217-EA3B-42A6-A2FE-2AAC283C3D46}">
      <dsp:nvSpPr>
        <dsp:cNvPr id="0" name=""/>
        <dsp:cNvSpPr/>
      </dsp:nvSpPr>
      <dsp:spPr>
        <a:xfrm>
          <a:off x="345300" y="5969635"/>
          <a:ext cx="627818" cy="627818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290530-EA8B-43DE-BC45-A56EA2833FCD}">
      <dsp:nvSpPr>
        <dsp:cNvPr id="0" name=""/>
        <dsp:cNvSpPr/>
      </dsp:nvSpPr>
      <dsp:spPr>
        <a:xfrm>
          <a:off x="1318418" y="5712800"/>
          <a:ext cx="5820583" cy="11414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808" tIns="120808" rIns="120808" bIns="12080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Repeat process with another task</a:t>
          </a:r>
          <a:endParaRPr lang="en-US" sz="1900" kern="1200"/>
        </a:p>
      </dsp:txBody>
      <dsp:txXfrm>
        <a:off x="1318418" y="5712800"/>
        <a:ext cx="5820583" cy="114148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2D93C1-B6F2-4312-9A1B-10CA75883923}">
      <dsp:nvSpPr>
        <dsp:cNvPr id="0" name=""/>
        <dsp:cNvSpPr/>
      </dsp:nvSpPr>
      <dsp:spPr>
        <a:xfrm>
          <a:off x="171926" y="2149"/>
          <a:ext cx="2757983" cy="165479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Impulse Control – Think before acting</a:t>
          </a:r>
          <a:endParaRPr lang="en-US" sz="2200" kern="1200"/>
        </a:p>
      </dsp:txBody>
      <dsp:txXfrm>
        <a:off x="171926" y="2149"/>
        <a:ext cx="2757983" cy="1654790"/>
      </dsp:txXfrm>
    </dsp:sp>
    <dsp:sp modelId="{3061CE9B-3529-428B-BAD7-E62F76CAFF7C}">
      <dsp:nvSpPr>
        <dsp:cNvPr id="0" name=""/>
        <dsp:cNvSpPr/>
      </dsp:nvSpPr>
      <dsp:spPr>
        <a:xfrm>
          <a:off x="3205708" y="2149"/>
          <a:ext cx="2757983" cy="165479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Flexible thinking- try to plan and adjust to new things or the unexpected</a:t>
          </a:r>
          <a:endParaRPr lang="en-US" sz="2200" kern="1200"/>
        </a:p>
      </dsp:txBody>
      <dsp:txXfrm>
        <a:off x="3205708" y="2149"/>
        <a:ext cx="2757983" cy="1654790"/>
      </dsp:txXfrm>
    </dsp:sp>
    <dsp:sp modelId="{E1864D11-3799-4E0B-BA1C-C1C898070838}">
      <dsp:nvSpPr>
        <dsp:cNvPr id="0" name=""/>
        <dsp:cNvSpPr/>
      </dsp:nvSpPr>
      <dsp:spPr>
        <a:xfrm>
          <a:off x="6239490" y="2149"/>
          <a:ext cx="2757983" cy="165479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Emotional Control- How is something making you feel</a:t>
          </a:r>
          <a:endParaRPr lang="en-US" sz="2200" kern="1200"/>
        </a:p>
      </dsp:txBody>
      <dsp:txXfrm>
        <a:off x="6239490" y="2149"/>
        <a:ext cx="2757983" cy="1654790"/>
      </dsp:txXfrm>
    </dsp:sp>
    <dsp:sp modelId="{67F9895F-8ACF-42CA-AC1B-BBFB3D36BA34}">
      <dsp:nvSpPr>
        <dsp:cNvPr id="0" name=""/>
        <dsp:cNvSpPr/>
      </dsp:nvSpPr>
      <dsp:spPr>
        <a:xfrm>
          <a:off x="171926" y="1932737"/>
          <a:ext cx="2757983" cy="165479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Self monitoring- Evaluate how you are doing </a:t>
          </a:r>
          <a:endParaRPr lang="en-US" sz="2200" kern="1200"/>
        </a:p>
      </dsp:txBody>
      <dsp:txXfrm>
        <a:off x="171926" y="1932737"/>
        <a:ext cx="2757983" cy="1654790"/>
      </dsp:txXfrm>
    </dsp:sp>
    <dsp:sp modelId="{67009BAB-E937-4501-A6A2-0A3DA2FE79C5}">
      <dsp:nvSpPr>
        <dsp:cNvPr id="0" name=""/>
        <dsp:cNvSpPr/>
      </dsp:nvSpPr>
      <dsp:spPr>
        <a:xfrm>
          <a:off x="3205708" y="1932737"/>
          <a:ext cx="2757983" cy="165479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Working memory- Store  information in your mind</a:t>
          </a:r>
          <a:endParaRPr lang="en-US" sz="2200" kern="1200"/>
        </a:p>
      </dsp:txBody>
      <dsp:txXfrm>
        <a:off x="3205708" y="1932737"/>
        <a:ext cx="2757983" cy="1654790"/>
      </dsp:txXfrm>
    </dsp:sp>
    <dsp:sp modelId="{D4E0EC78-38A8-408C-8A02-A85D18EDBD57}">
      <dsp:nvSpPr>
        <dsp:cNvPr id="0" name=""/>
        <dsp:cNvSpPr/>
      </dsp:nvSpPr>
      <dsp:spPr>
        <a:xfrm>
          <a:off x="6239490" y="1932737"/>
          <a:ext cx="2757983" cy="165479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Planning and prioritising- set a goal and write objectives on how you will meet it</a:t>
          </a:r>
          <a:endParaRPr lang="en-US" sz="2200" kern="1200"/>
        </a:p>
      </dsp:txBody>
      <dsp:txXfrm>
        <a:off x="6239490" y="1932737"/>
        <a:ext cx="2757983" cy="1654790"/>
      </dsp:txXfrm>
    </dsp:sp>
    <dsp:sp modelId="{7C333724-480F-48CB-B0C9-5D92C9195E6C}">
      <dsp:nvSpPr>
        <dsp:cNvPr id="0" name=""/>
        <dsp:cNvSpPr/>
      </dsp:nvSpPr>
      <dsp:spPr>
        <a:xfrm>
          <a:off x="1688817" y="3863326"/>
          <a:ext cx="2757983" cy="165479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Organisation- Keep track of dates, belongs and make notes</a:t>
          </a:r>
          <a:endParaRPr lang="en-US" sz="2200" kern="1200"/>
        </a:p>
      </dsp:txBody>
      <dsp:txXfrm>
        <a:off x="1688817" y="3863326"/>
        <a:ext cx="2757983" cy="1654790"/>
      </dsp:txXfrm>
    </dsp:sp>
    <dsp:sp modelId="{5EB577D0-E3E0-4131-8AA3-0FB973CC0B51}">
      <dsp:nvSpPr>
        <dsp:cNvPr id="0" name=""/>
        <dsp:cNvSpPr/>
      </dsp:nvSpPr>
      <dsp:spPr>
        <a:xfrm>
          <a:off x="4722599" y="3863326"/>
          <a:ext cx="2757983" cy="165479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Task Initiation- Set a date and time and get started </a:t>
          </a:r>
          <a:endParaRPr lang="en-US" sz="2200" kern="1200"/>
        </a:p>
      </dsp:txBody>
      <dsp:txXfrm>
        <a:off x="4722599" y="3863326"/>
        <a:ext cx="2757983" cy="16547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1D3DB0-1EF4-4E8C-998B-6A4B55D79656}">
      <dsp:nvSpPr>
        <dsp:cNvPr id="0" name=""/>
        <dsp:cNvSpPr/>
      </dsp:nvSpPr>
      <dsp:spPr>
        <a:xfrm>
          <a:off x="0" y="5359"/>
          <a:ext cx="7139002" cy="114148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871623-4A70-4050-930D-511085914C83}">
      <dsp:nvSpPr>
        <dsp:cNvPr id="0" name=""/>
        <dsp:cNvSpPr/>
      </dsp:nvSpPr>
      <dsp:spPr>
        <a:xfrm>
          <a:off x="345300" y="262193"/>
          <a:ext cx="627818" cy="62781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DA83D7-BF76-4979-903E-20705003B917}">
      <dsp:nvSpPr>
        <dsp:cNvPr id="0" name=""/>
        <dsp:cNvSpPr/>
      </dsp:nvSpPr>
      <dsp:spPr>
        <a:xfrm>
          <a:off x="1318418" y="5359"/>
          <a:ext cx="5820583" cy="11414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808" tIns="120808" rIns="120808" bIns="12080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Executive functioning is responsible for many skills such as:</a:t>
          </a:r>
          <a:endParaRPr lang="en-US" sz="1900" kern="1200"/>
        </a:p>
      </dsp:txBody>
      <dsp:txXfrm>
        <a:off x="1318418" y="5359"/>
        <a:ext cx="5820583" cy="1141488"/>
      </dsp:txXfrm>
    </dsp:sp>
    <dsp:sp modelId="{0356BF5C-737C-4289-8F5B-503BFDDC3F3F}">
      <dsp:nvSpPr>
        <dsp:cNvPr id="0" name=""/>
        <dsp:cNvSpPr/>
      </dsp:nvSpPr>
      <dsp:spPr>
        <a:xfrm>
          <a:off x="0" y="1432219"/>
          <a:ext cx="7139002" cy="114148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1D219D-DCB9-4161-83AD-3F8E9BEF0573}">
      <dsp:nvSpPr>
        <dsp:cNvPr id="0" name=""/>
        <dsp:cNvSpPr/>
      </dsp:nvSpPr>
      <dsp:spPr>
        <a:xfrm>
          <a:off x="345300" y="1689054"/>
          <a:ext cx="627818" cy="62781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B2C85E-8268-48B5-B71A-8AEBB4935C9F}">
      <dsp:nvSpPr>
        <dsp:cNvPr id="0" name=""/>
        <dsp:cNvSpPr/>
      </dsp:nvSpPr>
      <dsp:spPr>
        <a:xfrm>
          <a:off x="1318418" y="1432219"/>
          <a:ext cx="5820583" cy="11414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808" tIns="120808" rIns="120808" bIns="12080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Managing behaviours</a:t>
          </a:r>
          <a:endParaRPr lang="en-US" sz="1900" kern="1200"/>
        </a:p>
      </dsp:txBody>
      <dsp:txXfrm>
        <a:off x="1318418" y="1432219"/>
        <a:ext cx="5820583" cy="1141488"/>
      </dsp:txXfrm>
    </dsp:sp>
    <dsp:sp modelId="{98AE09EE-D030-4007-9DD0-1168711E37FF}">
      <dsp:nvSpPr>
        <dsp:cNvPr id="0" name=""/>
        <dsp:cNvSpPr/>
      </dsp:nvSpPr>
      <dsp:spPr>
        <a:xfrm>
          <a:off x="0" y="2859079"/>
          <a:ext cx="7139002" cy="114148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A36200-F1CE-4BD7-A9F3-B4DCF5597818}">
      <dsp:nvSpPr>
        <dsp:cNvPr id="0" name=""/>
        <dsp:cNvSpPr/>
      </dsp:nvSpPr>
      <dsp:spPr>
        <a:xfrm>
          <a:off x="345300" y="3115914"/>
          <a:ext cx="627818" cy="62781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F3AB82-80EB-4D72-AD74-BB283F2E9712}">
      <dsp:nvSpPr>
        <dsp:cNvPr id="0" name=""/>
        <dsp:cNvSpPr/>
      </dsp:nvSpPr>
      <dsp:spPr>
        <a:xfrm>
          <a:off x="1318418" y="2859079"/>
          <a:ext cx="5820583" cy="11414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808" tIns="120808" rIns="120808" bIns="12080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Regulating emotions</a:t>
          </a:r>
          <a:endParaRPr lang="en-US" sz="1900" kern="1200"/>
        </a:p>
      </dsp:txBody>
      <dsp:txXfrm>
        <a:off x="1318418" y="2859079"/>
        <a:ext cx="5820583" cy="1141488"/>
      </dsp:txXfrm>
    </dsp:sp>
    <dsp:sp modelId="{BA21E01D-0A4E-4023-8BAF-AD4DA87E6E06}">
      <dsp:nvSpPr>
        <dsp:cNvPr id="0" name=""/>
        <dsp:cNvSpPr/>
      </dsp:nvSpPr>
      <dsp:spPr>
        <a:xfrm>
          <a:off x="0" y="4285940"/>
          <a:ext cx="7139002" cy="114148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05C838-F7B7-4509-8F09-8E74CF39353D}">
      <dsp:nvSpPr>
        <dsp:cNvPr id="0" name=""/>
        <dsp:cNvSpPr/>
      </dsp:nvSpPr>
      <dsp:spPr>
        <a:xfrm>
          <a:off x="345300" y="4542775"/>
          <a:ext cx="627818" cy="62781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BFE8FD-6866-455F-9BBE-9C119DAEE313}">
      <dsp:nvSpPr>
        <dsp:cNvPr id="0" name=""/>
        <dsp:cNvSpPr/>
      </dsp:nvSpPr>
      <dsp:spPr>
        <a:xfrm>
          <a:off x="1318418" y="4285940"/>
          <a:ext cx="5820583" cy="11414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808" tIns="120808" rIns="120808" bIns="12080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Planning and prioritising </a:t>
          </a:r>
          <a:endParaRPr lang="en-US" sz="1900" kern="1200"/>
        </a:p>
      </dsp:txBody>
      <dsp:txXfrm>
        <a:off x="1318418" y="4285940"/>
        <a:ext cx="5820583" cy="1141488"/>
      </dsp:txXfrm>
    </dsp:sp>
    <dsp:sp modelId="{55C23A43-82BA-4A22-8011-340ECE6FFC69}">
      <dsp:nvSpPr>
        <dsp:cNvPr id="0" name=""/>
        <dsp:cNvSpPr/>
      </dsp:nvSpPr>
      <dsp:spPr>
        <a:xfrm>
          <a:off x="0" y="5712800"/>
          <a:ext cx="7139002" cy="114148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81FF20-FC19-4F5B-AEF9-F716B9FD655F}">
      <dsp:nvSpPr>
        <dsp:cNvPr id="0" name=""/>
        <dsp:cNvSpPr/>
      </dsp:nvSpPr>
      <dsp:spPr>
        <a:xfrm>
          <a:off x="345300" y="5969635"/>
          <a:ext cx="627818" cy="627818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69E239-348F-494F-AE59-725E4A341E61}">
      <dsp:nvSpPr>
        <dsp:cNvPr id="0" name=""/>
        <dsp:cNvSpPr/>
      </dsp:nvSpPr>
      <dsp:spPr>
        <a:xfrm>
          <a:off x="1318418" y="5712800"/>
          <a:ext cx="5820583" cy="11414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808" tIns="120808" rIns="120808" bIns="12080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Organising thoughts </a:t>
          </a:r>
          <a:endParaRPr lang="en-US" sz="1900" kern="1200"/>
        </a:p>
      </dsp:txBody>
      <dsp:txXfrm>
        <a:off x="1318418" y="5712800"/>
        <a:ext cx="5820583" cy="11414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9CDE97-E367-4AFF-A85D-7C2AD833909D}">
      <dsp:nvSpPr>
        <dsp:cNvPr id="0" name=""/>
        <dsp:cNvSpPr/>
      </dsp:nvSpPr>
      <dsp:spPr>
        <a:xfrm>
          <a:off x="1145587" y="1030029"/>
          <a:ext cx="1501396" cy="150139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215958-EB69-4561-B517-4B89B1174C9C}">
      <dsp:nvSpPr>
        <dsp:cNvPr id="0" name=""/>
        <dsp:cNvSpPr/>
      </dsp:nvSpPr>
      <dsp:spPr>
        <a:xfrm>
          <a:off x="228067" y="2923570"/>
          <a:ext cx="3336437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/>
            <a:t>1)Working memory</a:t>
          </a:r>
          <a:endParaRPr lang="en-US" sz="2700" kern="1200"/>
        </a:p>
      </dsp:txBody>
      <dsp:txXfrm>
        <a:off x="228067" y="2923570"/>
        <a:ext cx="3336437" cy="720000"/>
      </dsp:txXfrm>
    </dsp:sp>
    <dsp:sp modelId="{E7D1708D-9335-48DD-A7B6-AB2FFC6266D0}">
      <dsp:nvSpPr>
        <dsp:cNvPr id="0" name=""/>
        <dsp:cNvSpPr/>
      </dsp:nvSpPr>
      <dsp:spPr>
        <a:xfrm>
          <a:off x="5065901" y="1030029"/>
          <a:ext cx="1501396" cy="150139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478520-9C63-408D-B09E-3006179BD7AA}">
      <dsp:nvSpPr>
        <dsp:cNvPr id="0" name=""/>
        <dsp:cNvSpPr/>
      </dsp:nvSpPr>
      <dsp:spPr>
        <a:xfrm>
          <a:off x="4148381" y="2923570"/>
          <a:ext cx="3336437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/>
            <a:t>2)Cognitive Flexibility</a:t>
          </a:r>
          <a:endParaRPr lang="en-US" sz="2700" kern="1200"/>
        </a:p>
      </dsp:txBody>
      <dsp:txXfrm>
        <a:off x="4148381" y="2923570"/>
        <a:ext cx="3336437" cy="720000"/>
      </dsp:txXfrm>
    </dsp:sp>
    <dsp:sp modelId="{942D71D7-B45B-4E8D-8E4E-ED7E850FA855}">
      <dsp:nvSpPr>
        <dsp:cNvPr id="0" name=""/>
        <dsp:cNvSpPr/>
      </dsp:nvSpPr>
      <dsp:spPr>
        <a:xfrm>
          <a:off x="8986215" y="1030029"/>
          <a:ext cx="1501396" cy="150139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835F2D-C7EB-4B61-80F3-1E06B23DE7E6}">
      <dsp:nvSpPr>
        <dsp:cNvPr id="0" name=""/>
        <dsp:cNvSpPr/>
      </dsp:nvSpPr>
      <dsp:spPr>
        <a:xfrm>
          <a:off x="8068695" y="2923570"/>
          <a:ext cx="3336437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/>
            <a:t>3)Inhibitory Control </a:t>
          </a:r>
          <a:endParaRPr lang="en-US" sz="2700" kern="1200"/>
        </a:p>
      </dsp:txBody>
      <dsp:txXfrm>
        <a:off x="8068695" y="2923570"/>
        <a:ext cx="3336437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D888B8-8DDB-4871-B799-E6DF216D3643}">
      <dsp:nvSpPr>
        <dsp:cNvPr id="0" name=""/>
        <dsp:cNvSpPr/>
      </dsp:nvSpPr>
      <dsp:spPr>
        <a:xfrm>
          <a:off x="3312746" y="623945"/>
          <a:ext cx="47930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9308" y="45720"/>
              </a:lnTo>
            </a:path>
          </a:pathLst>
        </a:custGeom>
        <a:noFill/>
        <a:ln w="127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539653" y="667115"/>
        <a:ext cx="25495" cy="5099"/>
      </dsp:txXfrm>
    </dsp:sp>
    <dsp:sp modelId="{FE9BA979-ED0B-4BB7-ADE6-0B92FF27306D}">
      <dsp:nvSpPr>
        <dsp:cNvPr id="0" name=""/>
        <dsp:cNvSpPr/>
      </dsp:nvSpPr>
      <dsp:spPr>
        <a:xfrm>
          <a:off x="1097551" y="4567"/>
          <a:ext cx="2216994" cy="1330196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5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8635" tIns="114031" rIns="108635" bIns="114031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Have trouble starting or completing tasks</a:t>
          </a:r>
          <a:endParaRPr lang="en-US" sz="2000" kern="1200"/>
        </a:p>
      </dsp:txBody>
      <dsp:txXfrm>
        <a:off x="1097551" y="4567"/>
        <a:ext cx="2216994" cy="1330196"/>
      </dsp:txXfrm>
    </dsp:sp>
    <dsp:sp modelId="{E99FD0DD-0D1D-4B07-BB9C-DBA2EC80DDC4}">
      <dsp:nvSpPr>
        <dsp:cNvPr id="0" name=""/>
        <dsp:cNvSpPr/>
      </dsp:nvSpPr>
      <dsp:spPr>
        <a:xfrm>
          <a:off x="2206049" y="1332963"/>
          <a:ext cx="2726903" cy="479308"/>
        </a:xfrm>
        <a:custGeom>
          <a:avLst/>
          <a:gdLst/>
          <a:ahLst/>
          <a:cxnLst/>
          <a:rect l="0" t="0" r="0" b="0"/>
          <a:pathLst>
            <a:path>
              <a:moveTo>
                <a:pt x="2726903" y="0"/>
              </a:moveTo>
              <a:lnTo>
                <a:pt x="2726903" y="256754"/>
              </a:lnTo>
              <a:lnTo>
                <a:pt x="0" y="256754"/>
              </a:lnTo>
              <a:lnTo>
                <a:pt x="0" y="479308"/>
              </a:lnTo>
            </a:path>
          </a:pathLst>
        </a:custGeom>
        <a:noFill/>
        <a:ln w="12700" cap="rnd" cmpd="sng" algn="ctr">
          <a:solidFill>
            <a:schemeClr val="accent5">
              <a:hueOff val="-523177"/>
              <a:satOff val="3113"/>
              <a:lumOff val="1255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500146" y="1570068"/>
        <a:ext cx="138708" cy="5099"/>
      </dsp:txXfrm>
    </dsp:sp>
    <dsp:sp modelId="{398C3E2F-1B55-44AC-A52A-AE2AF2FFDCB8}">
      <dsp:nvSpPr>
        <dsp:cNvPr id="0" name=""/>
        <dsp:cNvSpPr/>
      </dsp:nvSpPr>
      <dsp:spPr>
        <a:xfrm>
          <a:off x="3824455" y="4567"/>
          <a:ext cx="2216994" cy="1330196"/>
        </a:xfrm>
        <a:prstGeom prst="rect">
          <a:avLst/>
        </a:prstGeom>
        <a:gradFill rotWithShape="0">
          <a:gsLst>
            <a:gs pos="0">
              <a:schemeClr val="accent5">
                <a:hueOff val="-435981"/>
                <a:satOff val="2594"/>
                <a:lumOff val="1046"/>
                <a:alphaOff val="0"/>
                <a:tint val="96000"/>
                <a:lumMod val="100000"/>
              </a:schemeClr>
            </a:gs>
            <a:gs pos="78000">
              <a:schemeClr val="accent5">
                <a:hueOff val="-435981"/>
                <a:satOff val="2594"/>
                <a:lumOff val="1046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8635" tIns="114031" rIns="108635" bIns="114031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Have difficulty prioritising tasks</a:t>
          </a:r>
          <a:endParaRPr lang="en-US" sz="2000" kern="1200"/>
        </a:p>
      </dsp:txBody>
      <dsp:txXfrm>
        <a:off x="3824455" y="4567"/>
        <a:ext cx="2216994" cy="1330196"/>
      </dsp:txXfrm>
    </dsp:sp>
    <dsp:sp modelId="{3B906488-F8E9-4594-BF3D-D187AF4F1CEC}">
      <dsp:nvSpPr>
        <dsp:cNvPr id="0" name=""/>
        <dsp:cNvSpPr/>
      </dsp:nvSpPr>
      <dsp:spPr>
        <a:xfrm>
          <a:off x="3312746" y="2464051"/>
          <a:ext cx="47930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9308" y="45720"/>
              </a:lnTo>
            </a:path>
          </a:pathLst>
        </a:custGeom>
        <a:noFill/>
        <a:ln w="12700" cap="rnd" cmpd="sng" algn="ctr">
          <a:solidFill>
            <a:schemeClr val="accent5">
              <a:hueOff val="-1046355"/>
              <a:satOff val="6225"/>
              <a:lumOff val="251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539653" y="2507221"/>
        <a:ext cx="25495" cy="5099"/>
      </dsp:txXfrm>
    </dsp:sp>
    <dsp:sp modelId="{69555FA9-44D0-4E97-B63B-02CF4808A2F2}">
      <dsp:nvSpPr>
        <dsp:cNvPr id="0" name=""/>
        <dsp:cNvSpPr/>
      </dsp:nvSpPr>
      <dsp:spPr>
        <a:xfrm>
          <a:off x="1097551" y="1844672"/>
          <a:ext cx="2216994" cy="1330196"/>
        </a:xfrm>
        <a:prstGeom prst="rect">
          <a:avLst/>
        </a:prstGeom>
        <a:gradFill rotWithShape="0">
          <a:gsLst>
            <a:gs pos="0">
              <a:schemeClr val="accent5">
                <a:hueOff val="-871962"/>
                <a:satOff val="5188"/>
                <a:lumOff val="2091"/>
                <a:alphaOff val="0"/>
                <a:tint val="96000"/>
                <a:lumMod val="100000"/>
              </a:schemeClr>
            </a:gs>
            <a:gs pos="78000">
              <a:schemeClr val="accent5">
                <a:hueOff val="-871962"/>
                <a:satOff val="5188"/>
                <a:lumOff val="2091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8635" tIns="114031" rIns="108635" bIns="114031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Have trouble following directions or a number of tasks </a:t>
          </a:r>
          <a:endParaRPr lang="en-US" sz="2000" kern="1200"/>
        </a:p>
      </dsp:txBody>
      <dsp:txXfrm>
        <a:off x="1097551" y="1844672"/>
        <a:ext cx="2216994" cy="1330196"/>
      </dsp:txXfrm>
    </dsp:sp>
    <dsp:sp modelId="{4A9BDFC0-70F1-4913-A1A4-84A287AA95AF}">
      <dsp:nvSpPr>
        <dsp:cNvPr id="0" name=""/>
        <dsp:cNvSpPr/>
      </dsp:nvSpPr>
      <dsp:spPr>
        <a:xfrm>
          <a:off x="2206049" y="3173069"/>
          <a:ext cx="2726903" cy="479308"/>
        </a:xfrm>
        <a:custGeom>
          <a:avLst/>
          <a:gdLst/>
          <a:ahLst/>
          <a:cxnLst/>
          <a:rect l="0" t="0" r="0" b="0"/>
          <a:pathLst>
            <a:path>
              <a:moveTo>
                <a:pt x="2726903" y="0"/>
              </a:moveTo>
              <a:lnTo>
                <a:pt x="2726903" y="256754"/>
              </a:lnTo>
              <a:lnTo>
                <a:pt x="0" y="256754"/>
              </a:lnTo>
              <a:lnTo>
                <a:pt x="0" y="479308"/>
              </a:lnTo>
            </a:path>
          </a:pathLst>
        </a:custGeom>
        <a:noFill/>
        <a:ln w="12700" cap="rnd" cmpd="sng" algn="ctr">
          <a:solidFill>
            <a:schemeClr val="accent5">
              <a:hueOff val="-1569532"/>
              <a:satOff val="9338"/>
              <a:lumOff val="3764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500146" y="3410174"/>
        <a:ext cx="138708" cy="5099"/>
      </dsp:txXfrm>
    </dsp:sp>
    <dsp:sp modelId="{74E7C7C2-0DFB-4C88-92C7-1492E8070B16}">
      <dsp:nvSpPr>
        <dsp:cNvPr id="0" name=""/>
        <dsp:cNvSpPr/>
      </dsp:nvSpPr>
      <dsp:spPr>
        <a:xfrm>
          <a:off x="3824455" y="1844672"/>
          <a:ext cx="2216994" cy="1330196"/>
        </a:xfrm>
        <a:prstGeom prst="rect">
          <a:avLst/>
        </a:prstGeom>
        <a:gradFill rotWithShape="0">
          <a:gsLst>
            <a:gs pos="0">
              <a:schemeClr val="accent5">
                <a:hueOff val="-1307943"/>
                <a:satOff val="7781"/>
                <a:lumOff val="3137"/>
                <a:alphaOff val="0"/>
                <a:tint val="96000"/>
                <a:lumMod val="100000"/>
              </a:schemeClr>
            </a:gs>
            <a:gs pos="78000">
              <a:schemeClr val="accent5">
                <a:hueOff val="-1307943"/>
                <a:satOff val="7781"/>
                <a:lumOff val="3137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8635" tIns="114031" rIns="108635" bIns="114031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Panic when rules or routines change</a:t>
          </a:r>
          <a:endParaRPr lang="en-US" sz="2000" kern="1200"/>
        </a:p>
      </dsp:txBody>
      <dsp:txXfrm>
        <a:off x="3824455" y="1844672"/>
        <a:ext cx="2216994" cy="1330196"/>
      </dsp:txXfrm>
    </dsp:sp>
    <dsp:sp modelId="{18F82689-BFF1-4B44-9C20-EA99BB6E75E7}">
      <dsp:nvSpPr>
        <dsp:cNvPr id="0" name=""/>
        <dsp:cNvSpPr/>
      </dsp:nvSpPr>
      <dsp:spPr>
        <a:xfrm>
          <a:off x="3312746" y="4304156"/>
          <a:ext cx="47930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9308" y="45720"/>
              </a:lnTo>
            </a:path>
          </a:pathLst>
        </a:custGeom>
        <a:noFill/>
        <a:ln w="12700" cap="rnd" cmpd="sng" algn="ctr">
          <a:solidFill>
            <a:schemeClr val="accent5">
              <a:hueOff val="-2092709"/>
              <a:satOff val="12450"/>
              <a:lumOff val="501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539653" y="4347327"/>
        <a:ext cx="25495" cy="5099"/>
      </dsp:txXfrm>
    </dsp:sp>
    <dsp:sp modelId="{2F8F2A64-A714-47A3-8E79-4593949D19A2}">
      <dsp:nvSpPr>
        <dsp:cNvPr id="0" name=""/>
        <dsp:cNvSpPr/>
      </dsp:nvSpPr>
      <dsp:spPr>
        <a:xfrm>
          <a:off x="1097551" y="3684778"/>
          <a:ext cx="2216994" cy="1330196"/>
        </a:xfrm>
        <a:prstGeom prst="rect">
          <a:avLst/>
        </a:prstGeom>
        <a:gradFill rotWithShape="0">
          <a:gsLst>
            <a:gs pos="0">
              <a:schemeClr val="accent5">
                <a:hueOff val="-1743925"/>
                <a:satOff val="10375"/>
                <a:lumOff val="4183"/>
                <a:alphaOff val="0"/>
                <a:tint val="96000"/>
                <a:lumMod val="100000"/>
              </a:schemeClr>
            </a:gs>
            <a:gs pos="78000">
              <a:schemeClr val="accent5">
                <a:hueOff val="-1743925"/>
                <a:satOff val="10375"/>
                <a:lumOff val="4183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8635" tIns="114031" rIns="108635" bIns="114031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Have trouble switching focus from one task to another</a:t>
          </a:r>
          <a:endParaRPr lang="en-US" sz="2000" kern="1200"/>
        </a:p>
      </dsp:txBody>
      <dsp:txXfrm>
        <a:off x="1097551" y="3684778"/>
        <a:ext cx="2216994" cy="1330196"/>
      </dsp:txXfrm>
    </dsp:sp>
    <dsp:sp modelId="{2EBD1477-C3A6-4438-AD79-07E9C2E3EEAF}">
      <dsp:nvSpPr>
        <dsp:cNvPr id="0" name=""/>
        <dsp:cNvSpPr/>
      </dsp:nvSpPr>
      <dsp:spPr>
        <a:xfrm>
          <a:off x="2206049" y="5013175"/>
          <a:ext cx="2726903" cy="479308"/>
        </a:xfrm>
        <a:custGeom>
          <a:avLst/>
          <a:gdLst/>
          <a:ahLst/>
          <a:cxnLst/>
          <a:rect l="0" t="0" r="0" b="0"/>
          <a:pathLst>
            <a:path>
              <a:moveTo>
                <a:pt x="2726903" y="0"/>
              </a:moveTo>
              <a:lnTo>
                <a:pt x="2726903" y="256754"/>
              </a:lnTo>
              <a:lnTo>
                <a:pt x="0" y="256754"/>
              </a:lnTo>
              <a:lnTo>
                <a:pt x="0" y="479308"/>
              </a:lnTo>
            </a:path>
          </a:pathLst>
        </a:custGeom>
        <a:noFill/>
        <a:ln w="12700" cap="rnd" cmpd="sng" algn="ctr">
          <a:solidFill>
            <a:schemeClr val="accent5">
              <a:hueOff val="-2615887"/>
              <a:satOff val="15563"/>
              <a:lumOff val="6274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500146" y="5250280"/>
        <a:ext cx="138708" cy="5099"/>
      </dsp:txXfrm>
    </dsp:sp>
    <dsp:sp modelId="{54D4EAEC-893D-4A06-A36E-A2BB6A5D31FA}">
      <dsp:nvSpPr>
        <dsp:cNvPr id="0" name=""/>
        <dsp:cNvSpPr/>
      </dsp:nvSpPr>
      <dsp:spPr>
        <a:xfrm>
          <a:off x="3824455" y="3684778"/>
          <a:ext cx="2216994" cy="1330196"/>
        </a:xfrm>
        <a:prstGeom prst="rect">
          <a:avLst/>
        </a:prstGeom>
        <a:gradFill rotWithShape="0">
          <a:gsLst>
            <a:gs pos="0">
              <a:schemeClr val="accent5">
                <a:hueOff val="-2179906"/>
                <a:satOff val="12969"/>
                <a:lumOff val="5228"/>
                <a:alphaOff val="0"/>
                <a:tint val="96000"/>
                <a:lumMod val="100000"/>
              </a:schemeClr>
            </a:gs>
            <a:gs pos="78000">
              <a:schemeClr val="accent5">
                <a:hueOff val="-2179906"/>
                <a:satOff val="12969"/>
                <a:lumOff val="5228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8635" tIns="114031" rIns="108635" bIns="114031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Trouble organising thoughts </a:t>
          </a:r>
          <a:endParaRPr lang="en-US" sz="2000" kern="1200"/>
        </a:p>
      </dsp:txBody>
      <dsp:txXfrm>
        <a:off x="3824455" y="3684778"/>
        <a:ext cx="2216994" cy="1330196"/>
      </dsp:txXfrm>
    </dsp:sp>
    <dsp:sp modelId="{6B75F336-B887-4B16-80C7-37D8C752FDC3}">
      <dsp:nvSpPr>
        <dsp:cNvPr id="0" name=""/>
        <dsp:cNvSpPr/>
      </dsp:nvSpPr>
      <dsp:spPr>
        <a:xfrm>
          <a:off x="1097551" y="5524884"/>
          <a:ext cx="2216994" cy="1330196"/>
        </a:xfrm>
        <a:prstGeom prst="rect">
          <a:avLst/>
        </a:prstGeom>
        <a:gradFill rotWithShape="0">
          <a:gsLst>
            <a:gs pos="0">
              <a:schemeClr val="accent5">
                <a:hueOff val="-2615887"/>
                <a:satOff val="15563"/>
                <a:lumOff val="6274"/>
                <a:alphaOff val="0"/>
                <a:tint val="96000"/>
                <a:lumMod val="100000"/>
              </a:schemeClr>
            </a:gs>
            <a:gs pos="78000">
              <a:schemeClr val="accent5">
                <a:hueOff val="-2615887"/>
                <a:satOff val="15563"/>
                <a:lumOff val="6274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8635" tIns="114031" rIns="108635" bIns="114031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Have poor time management </a:t>
          </a:r>
          <a:endParaRPr lang="en-US" sz="2000" kern="1200"/>
        </a:p>
      </dsp:txBody>
      <dsp:txXfrm>
        <a:off x="1097551" y="5524884"/>
        <a:ext cx="2216994" cy="133019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22AFDC-9677-45F8-9053-7E4A9AB6350A}">
      <dsp:nvSpPr>
        <dsp:cNvPr id="0" name=""/>
        <dsp:cNvSpPr/>
      </dsp:nvSpPr>
      <dsp:spPr>
        <a:xfrm>
          <a:off x="0" y="409603"/>
          <a:ext cx="7139002" cy="10998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700" kern="1200"/>
            <a:t>Genes and hereditary</a:t>
          </a:r>
          <a:endParaRPr lang="en-US" sz="4700" kern="1200"/>
        </a:p>
      </dsp:txBody>
      <dsp:txXfrm>
        <a:off x="53688" y="463291"/>
        <a:ext cx="7031626" cy="992424"/>
      </dsp:txXfrm>
    </dsp:sp>
    <dsp:sp modelId="{D4930784-1D5D-4B04-8E89-11E5CFF3E98C}">
      <dsp:nvSpPr>
        <dsp:cNvPr id="0" name=""/>
        <dsp:cNvSpPr/>
      </dsp:nvSpPr>
      <dsp:spPr>
        <a:xfrm>
          <a:off x="0" y="1644763"/>
          <a:ext cx="7139002" cy="1099800"/>
        </a:xfrm>
        <a:prstGeom prst="roundRect">
          <a:avLst/>
        </a:prstGeom>
        <a:gradFill rotWithShape="0">
          <a:gsLst>
            <a:gs pos="0">
              <a:schemeClr val="accent2">
                <a:hueOff val="-678113"/>
                <a:satOff val="-414"/>
                <a:lumOff val="1618"/>
                <a:alphaOff val="0"/>
                <a:tint val="96000"/>
                <a:lumMod val="100000"/>
              </a:schemeClr>
            </a:gs>
            <a:gs pos="78000">
              <a:schemeClr val="accent2">
                <a:hueOff val="-678113"/>
                <a:satOff val="-414"/>
                <a:lumOff val="1618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700" kern="1200"/>
            <a:t>Developmental disorders </a:t>
          </a:r>
          <a:endParaRPr lang="en-US" sz="4700" kern="1200"/>
        </a:p>
      </dsp:txBody>
      <dsp:txXfrm>
        <a:off x="53688" y="1698451"/>
        <a:ext cx="7031626" cy="992424"/>
      </dsp:txXfrm>
    </dsp:sp>
    <dsp:sp modelId="{33A3C237-4939-4F15-B8BE-36474D72DE49}">
      <dsp:nvSpPr>
        <dsp:cNvPr id="0" name=""/>
        <dsp:cNvSpPr/>
      </dsp:nvSpPr>
      <dsp:spPr>
        <a:xfrm>
          <a:off x="0" y="2879924"/>
          <a:ext cx="7139002" cy="1099800"/>
        </a:xfrm>
        <a:prstGeom prst="roundRect">
          <a:avLst/>
        </a:prstGeom>
        <a:gradFill rotWithShape="0">
          <a:gsLst>
            <a:gs pos="0">
              <a:schemeClr val="accent2">
                <a:hueOff val="-1356225"/>
                <a:satOff val="-828"/>
                <a:lumOff val="3235"/>
                <a:alphaOff val="0"/>
                <a:tint val="96000"/>
                <a:lumMod val="100000"/>
              </a:schemeClr>
            </a:gs>
            <a:gs pos="78000">
              <a:schemeClr val="accent2">
                <a:hueOff val="-1356225"/>
                <a:satOff val="-828"/>
                <a:lumOff val="3235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700" kern="1200"/>
            <a:t>ADHD</a:t>
          </a:r>
          <a:endParaRPr lang="en-US" sz="4700" kern="1200"/>
        </a:p>
      </dsp:txBody>
      <dsp:txXfrm>
        <a:off x="53688" y="2933612"/>
        <a:ext cx="7031626" cy="992424"/>
      </dsp:txXfrm>
    </dsp:sp>
    <dsp:sp modelId="{E6F6B1D9-5E6D-4B60-ADD9-73C6CA0E3AEE}">
      <dsp:nvSpPr>
        <dsp:cNvPr id="0" name=""/>
        <dsp:cNvSpPr/>
      </dsp:nvSpPr>
      <dsp:spPr>
        <a:xfrm>
          <a:off x="0" y="4115084"/>
          <a:ext cx="7139002" cy="1099800"/>
        </a:xfrm>
        <a:prstGeom prst="roundRect">
          <a:avLst/>
        </a:prstGeom>
        <a:gradFill rotWithShape="0">
          <a:gsLst>
            <a:gs pos="0">
              <a:schemeClr val="accent2">
                <a:hueOff val="-2034338"/>
                <a:satOff val="-1242"/>
                <a:lumOff val="4853"/>
                <a:alphaOff val="0"/>
                <a:tint val="96000"/>
                <a:lumMod val="100000"/>
              </a:schemeClr>
            </a:gs>
            <a:gs pos="78000">
              <a:schemeClr val="accent2">
                <a:hueOff val="-2034338"/>
                <a:satOff val="-1242"/>
                <a:lumOff val="4853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700" kern="1200"/>
            <a:t>OCD</a:t>
          </a:r>
          <a:endParaRPr lang="en-US" sz="4700" kern="1200"/>
        </a:p>
      </dsp:txBody>
      <dsp:txXfrm>
        <a:off x="53688" y="4168772"/>
        <a:ext cx="7031626" cy="992424"/>
      </dsp:txXfrm>
    </dsp:sp>
    <dsp:sp modelId="{7612CE55-5A52-43F7-AA6F-3A1DEB7CB32F}">
      <dsp:nvSpPr>
        <dsp:cNvPr id="0" name=""/>
        <dsp:cNvSpPr/>
      </dsp:nvSpPr>
      <dsp:spPr>
        <a:xfrm>
          <a:off x="0" y="5350244"/>
          <a:ext cx="7139002" cy="1099800"/>
        </a:xfrm>
        <a:prstGeom prst="roundRect">
          <a:avLst/>
        </a:prstGeom>
        <a:gradFill rotWithShape="0">
          <a:gsLst>
            <a:gs pos="0">
              <a:schemeClr val="accent2">
                <a:hueOff val="-2712450"/>
                <a:satOff val="-1656"/>
                <a:lumOff val="6471"/>
                <a:alphaOff val="0"/>
                <a:tint val="96000"/>
                <a:lumMod val="100000"/>
              </a:schemeClr>
            </a:gs>
            <a:gs pos="78000">
              <a:schemeClr val="accent2">
                <a:hueOff val="-2712450"/>
                <a:satOff val="-1656"/>
                <a:lumOff val="6471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700" kern="1200"/>
            <a:t>Neurological conditions</a:t>
          </a:r>
          <a:endParaRPr lang="en-US" sz="4700" kern="1200"/>
        </a:p>
      </dsp:txBody>
      <dsp:txXfrm>
        <a:off x="53688" y="5403932"/>
        <a:ext cx="7031626" cy="99242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C6D05D-169A-4CF4-AC43-E96F33B86725}">
      <dsp:nvSpPr>
        <dsp:cNvPr id="0" name=""/>
        <dsp:cNvSpPr/>
      </dsp:nvSpPr>
      <dsp:spPr>
        <a:xfrm>
          <a:off x="0" y="837"/>
          <a:ext cx="7139002" cy="195942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8109AF-FE6A-43D5-A8BF-C25CB9EA5CA3}">
      <dsp:nvSpPr>
        <dsp:cNvPr id="0" name=""/>
        <dsp:cNvSpPr/>
      </dsp:nvSpPr>
      <dsp:spPr>
        <a:xfrm>
          <a:off x="592724" y="441707"/>
          <a:ext cx="1077681" cy="107768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48357D-E51F-4B0B-923D-57C17DEFB6C8}">
      <dsp:nvSpPr>
        <dsp:cNvPr id="0" name=""/>
        <dsp:cNvSpPr/>
      </dsp:nvSpPr>
      <dsp:spPr>
        <a:xfrm>
          <a:off x="2263131" y="837"/>
          <a:ext cx="4875870" cy="1959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7372" tIns="207372" rIns="207372" bIns="207372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You may be able to identify that something needs to be problem solved, however have difficult verbalising it</a:t>
          </a:r>
          <a:endParaRPr lang="en-US" sz="2200" kern="1200"/>
        </a:p>
      </dsp:txBody>
      <dsp:txXfrm>
        <a:off x="2263131" y="837"/>
        <a:ext cx="4875870" cy="1959420"/>
      </dsp:txXfrm>
    </dsp:sp>
    <dsp:sp modelId="{5F5758A5-C8FB-427F-98A4-0212F7F834DA}">
      <dsp:nvSpPr>
        <dsp:cNvPr id="0" name=""/>
        <dsp:cNvSpPr/>
      </dsp:nvSpPr>
      <dsp:spPr>
        <a:xfrm>
          <a:off x="0" y="2450113"/>
          <a:ext cx="7139002" cy="195942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29B5A4-B598-46CC-9AA4-6C9108C544B7}">
      <dsp:nvSpPr>
        <dsp:cNvPr id="0" name=""/>
        <dsp:cNvSpPr/>
      </dsp:nvSpPr>
      <dsp:spPr>
        <a:xfrm>
          <a:off x="592724" y="2890983"/>
          <a:ext cx="1077681" cy="107768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6BB314-6422-4BC2-A60A-9BEB7AA55D69}">
      <dsp:nvSpPr>
        <dsp:cNvPr id="0" name=""/>
        <dsp:cNvSpPr/>
      </dsp:nvSpPr>
      <dsp:spPr>
        <a:xfrm>
          <a:off x="2263131" y="2450113"/>
          <a:ext cx="4875870" cy="1959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7372" tIns="207372" rIns="207372" bIns="207372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You may be great at remembering details for things of interest, however forget or struggle to identify steps involved in a practical task such as cooking</a:t>
          </a:r>
          <a:endParaRPr lang="en-US" sz="2200" kern="1200"/>
        </a:p>
      </dsp:txBody>
      <dsp:txXfrm>
        <a:off x="2263131" y="2450113"/>
        <a:ext cx="4875870" cy="1959420"/>
      </dsp:txXfrm>
    </dsp:sp>
    <dsp:sp modelId="{8EF43937-0B7D-45FA-8368-BD36CBEF6655}">
      <dsp:nvSpPr>
        <dsp:cNvPr id="0" name=""/>
        <dsp:cNvSpPr/>
      </dsp:nvSpPr>
      <dsp:spPr>
        <a:xfrm>
          <a:off x="0" y="4899389"/>
          <a:ext cx="7139002" cy="195942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CB86FC-A4D8-4531-8783-43B911013DFA}">
      <dsp:nvSpPr>
        <dsp:cNvPr id="0" name=""/>
        <dsp:cNvSpPr/>
      </dsp:nvSpPr>
      <dsp:spPr>
        <a:xfrm>
          <a:off x="592724" y="5340259"/>
          <a:ext cx="1077681" cy="107768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8B06B8-BD8B-46E5-9EA2-69969060ACE9}">
      <dsp:nvSpPr>
        <dsp:cNvPr id="0" name=""/>
        <dsp:cNvSpPr/>
      </dsp:nvSpPr>
      <dsp:spPr>
        <a:xfrm>
          <a:off x="2263131" y="4899389"/>
          <a:ext cx="4875870" cy="1959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7372" tIns="207372" rIns="207372" bIns="207372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You may have difficulty prioritising and forming a plan to reach or goal or complete as task </a:t>
          </a:r>
          <a:endParaRPr lang="en-US" sz="2200" kern="1200"/>
        </a:p>
      </dsp:txBody>
      <dsp:txXfrm>
        <a:off x="2263131" y="4899389"/>
        <a:ext cx="4875870" cy="195942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AC7D12-FE07-420E-BA1A-2D0790B0FB05}">
      <dsp:nvSpPr>
        <dsp:cNvPr id="0" name=""/>
        <dsp:cNvSpPr/>
      </dsp:nvSpPr>
      <dsp:spPr>
        <a:xfrm>
          <a:off x="3430505" y="935624"/>
          <a:ext cx="7206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20616" y="45720"/>
              </a:lnTo>
            </a:path>
          </a:pathLst>
        </a:custGeom>
        <a:noFill/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772032" y="977588"/>
        <a:ext cx="37560" cy="7512"/>
      </dsp:txXfrm>
    </dsp:sp>
    <dsp:sp modelId="{A43CD0A7-94FC-4F6D-B0F9-4D4B6383C3B2}">
      <dsp:nvSpPr>
        <dsp:cNvPr id="0" name=""/>
        <dsp:cNvSpPr/>
      </dsp:nvSpPr>
      <dsp:spPr>
        <a:xfrm>
          <a:off x="166147" y="1497"/>
          <a:ext cx="3266157" cy="195969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44" tIns="167995" rIns="160044" bIns="1679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900" b="1" u="sng" kern="1200"/>
            <a:t>Remembering what to do in a day:</a:t>
          </a:r>
          <a:endParaRPr lang="en-US" sz="1900" kern="1200"/>
        </a:p>
      </dsp:txBody>
      <dsp:txXfrm>
        <a:off x="166147" y="1497"/>
        <a:ext cx="3266157" cy="1959694"/>
      </dsp:txXfrm>
    </dsp:sp>
    <dsp:sp modelId="{C81B5B83-F2F4-4E3A-B67D-1FD710AC7FCF}">
      <dsp:nvSpPr>
        <dsp:cNvPr id="0" name=""/>
        <dsp:cNvSpPr/>
      </dsp:nvSpPr>
      <dsp:spPr>
        <a:xfrm>
          <a:off x="7447878" y="935624"/>
          <a:ext cx="7206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20616" y="45720"/>
              </a:lnTo>
            </a:path>
          </a:pathLst>
        </a:custGeom>
        <a:noFill/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789406" y="977588"/>
        <a:ext cx="37560" cy="7512"/>
      </dsp:txXfrm>
    </dsp:sp>
    <dsp:sp modelId="{E8F31D34-FCAD-4F10-95D2-B715E69468F8}">
      <dsp:nvSpPr>
        <dsp:cNvPr id="0" name=""/>
        <dsp:cNvSpPr/>
      </dsp:nvSpPr>
      <dsp:spPr>
        <a:xfrm>
          <a:off x="4183521" y="1497"/>
          <a:ext cx="3266157" cy="195969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44" tIns="167995" rIns="160044" bIns="1679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900" kern="1200"/>
            <a:t>Using timetables, to do lists, diaries or planners </a:t>
          </a:r>
          <a:endParaRPr lang="en-US" sz="1900" kern="1200"/>
        </a:p>
      </dsp:txBody>
      <dsp:txXfrm>
        <a:off x="4183521" y="1497"/>
        <a:ext cx="3266157" cy="1959694"/>
      </dsp:txXfrm>
    </dsp:sp>
    <dsp:sp modelId="{96EA86E1-8C29-44B1-8214-F12E4F5DB4A9}">
      <dsp:nvSpPr>
        <dsp:cNvPr id="0" name=""/>
        <dsp:cNvSpPr/>
      </dsp:nvSpPr>
      <dsp:spPr>
        <a:xfrm>
          <a:off x="1799226" y="1959391"/>
          <a:ext cx="8034746" cy="720616"/>
        </a:xfrm>
        <a:custGeom>
          <a:avLst/>
          <a:gdLst/>
          <a:ahLst/>
          <a:cxnLst/>
          <a:rect l="0" t="0" r="0" b="0"/>
          <a:pathLst>
            <a:path>
              <a:moveTo>
                <a:pt x="8034746" y="0"/>
              </a:moveTo>
              <a:lnTo>
                <a:pt x="8034746" y="377408"/>
              </a:lnTo>
              <a:lnTo>
                <a:pt x="0" y="377408"/>
              </a:lnTo>
              <a:lnTo>
                <a:pt x="0" y="720616"/>
              </a:lnTo>
            </a:path>
          </a:pathLst>
        </a:custGeom>
        <a:noFill/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614855" y="2315943"/>
        <a:ext cx="403489" cy="7512"/>
      </dsp:txXfrm>
    </dsp:sp>
    <dsp:sp modelId="{6819BFD8-AA79-4E65-BB1C-FBE344181414}">
      <dsp:nvSpPr>
        <dsp:cNvPr id="0" name=""/>
        <dsp:cNvSpPr/>
      </dsp:nvSpPr>
      <dsp:spPr>
        <a:xfrm>
          <a:off x="8200894" y="1497"/>
          <a:ext cx="3266157" cy="195969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44" tIns="167995" rIns="160044" bIns="1679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900" kern="1200"/>
            <a:t>Task list for the week or have a future task list </a:t>
          </a:r>
          <a:endParaRPr lang="en-US" sz="1900" kern="1200"/>
        </a:p>
      </dsp:txBody>
      <dsp:txXfrm>
        <a:off x="8200894" y="1497"/>
        <a:ext cx="3266157" cy="1959694"/>
      </dsp:txXfrm>
    </dsp:sp>
    <dsp:sp modelId="{B94C0756-65EC-4564-B3BB-14FB7C6D6BE3}">
      <dsp:nvSpPr>
        <dsp:cNvPr id="0" name=""/>
        <dsp:cNvSpPr/>
      </dsp:nvSpPr>
      <dsp:spPr>
        <a:xfrm>
          <a:off x="3430505" y="3646535"/>
          <a:ext cx="7206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20616" y="45720"/>
              </a:lnTo>
            </a:path>
          </a:pathLst>
        </a:custGeom>
        <a:noFill/>
        <a:ln w="127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772032" y="3688499"/>
        <a:ext cx="37560" cy="7512"/>
      </dsp:txXfrm>
    </dsp:sp>
    <dsp:sp modelId="{E9F4E59C-85DF-4163-810D-DE2067B7A511}">
      <dsp:nvSpPr>
        <dsp:cNvPr id="0" name=""/>
        <dsp:cNvSpPr/>
      </dsp:nvSpPr>
      <dsp:spPr>
        <a:xfrm>
          <a:off x="166147" y="2712408"/>
          <a:ext cx="3266157" cy="195969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44" tIns="167995" rIns="160044" bIns="1679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900" kern="1200"/>
            <a:t>Using electric calendars and to do lists</a:t>
          </a:r>
          <a:endParaRPr lang="en-US" sz="1900" kern="1200"/>
        </a:p>
      </dsp:txBody>
      <dsp:txXfrm>
        <a:off x="166147" y="2712408"/>
        <a:ext cx="3266157" cy="1959694"/>
      </dsp:txXfrm>
    </dsp:sp>
    <dsp:sp modelId="{B1529378-22D7-4A6B-B328-47974008A93D}">
      <dsp:nvSpPr>
        <dsp:cNvPr id="0" name=""/>
        <dsp:cNvSpPr/>
      </dsp:nvSpPr>
      <dsp:spPr>
        <a:xfrm>
          <a:off x="7447878" y="3646535"/>
          <a:ext cx="7206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20616" y="45720"/>
              </a:lnTo>
            </a:path>
          </a:pathLst>
        </a:custGeom>
        <a:noFill/>
        <a:ln w="1270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789406" y="3688499"/>
        <a:ext cx="37560" cy="7512"/>
      </dsp:txXfrm>
    </dsp:sp>
    <dsp:sp modelId="{D8A59C35-FC93-46A9-ABE6-9FEDFDDCE3F3}">
      <dsp:nvSpPr>
        <dsp:cNvPr id="0" name=""/>
        <dsp:cNvSpPr/>
      </dsp:nvSpPr>
      <dsp:spPr>
        <a:xfrm>
          <a:off x="4183521" y="2712408"/>
          <a:ext cx="3266157" cy="1959694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44" tIns="167995" rIns="160044" bIns="1679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900" kern="1200"/>
            <a:t>Set reminds of tasks or sets time boundaries. Reminders could be an alarm set using a phone, computer, or an Alexa type device. </a:t>
          </a:r>
          <a:endParaRPr lang="en-US" sz="1900" kern="1200"/>
        </a:p>
      </dsp:txBody>
      <dsp:txXfrm>
        <a:off x="4183521" y="2712408"/>
        <a:ext cx="3266157" cy="1959694"/>
      </dsp:txXfrm>
    </dsp:sp>
    <dsp:sp modelId="{3520A323-D399-4D50-8C16-3B734DD0705C}">
      <dsp:nvSpPr>
        <dsp:cNvPr id="0" name=""/>
        <dsp:cNvSpPr/>
      </dsp:nvSpPr>
      <dsp:spPr>
        <a:xfrm>
          <a:off x="8200894" y="2712408"/>
          <a:ext cx="3266157" cy="195969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44" tIns="167995" rIns="160044" bIns="1679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900" kern="1200"/>
            <a:t>If a task looks too overwhelming, split it up into smaller tasks. </a:t>
          </a:r>
          <a:endParaRPr lang="en-US" sz="1900" kern="1200"/>
        </a:p>
      </dsp:txBody>
      <dsp:txXfrm>
        <a:off x="8200894" y="2712408"/>
        <a:ext cx="3266157" cy="195969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EFA15D-CC56-4919-8045-A9507D8B6C59}">
      <dsp:nvSpPr>
        <dsp:cNvPr id="0" name=""/>
        <dsp:cNvSpPr/>
      </dsp:nvSpPr>
      <dsp:spPr>
        <a:xfrm>
          <a:off x="0" y="28364"/>
          <a:ext cx="7139002" cy="9126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b="1" u="sng" kern="1200"/>
            <a:t>Organisation:</a:t>
          </a:r>
          <a:endParaRPr lang="en-US" sz="2400" kern="1200"/>
        </a:p>
      </dsp:txBody>
      <dsp:txXfrm>
        <a:off x="44549" y="72913"/>
        <a:ext cx="7049904" cy="823502"/>
      </dsp:txXfrm>
    </dsp:sp>
    <dsp:sp modelId="{EC6C8F8D-95C9-4098-B1EE-C70DCEE778AB}">
      <dsp:nvSpPr>
        <dsp:cNvPr id="0" name=""/>
        <dsp:cNvSpPr/>
      </dsp:nvSpPr>
      <dsp:spPr>
        <a:xfrm>
          <a:off x="0" y="1010084"/>
          <a:ext cx="7139002" cy="912600"/>
        </a:xfrm>
        <a:prstGeom prst="roundRect">
          <a:avLst/>
        </a:prstGeom>
        <a:gradFill rotWithShape="0">
          <a:gsLst>
            <a:gs pos="0">
              <a:schemeClr val="accent2">
                <a:hueOff val="-452075"/>
                <a:satOff val="-276"/>
                <a:lumOff val="1078"/>
                <a:alphaOff val="0"/>
                <a:tint val="96000"/>
                <a:lumMod val="100000"/>
              </a:schemeClr>
            </a:gs>
            <a:gs pos="78000">
              <a:schemeClr val="accent2">
                <a:hueOff val="-452075"/>
                <a:satOff val="-276"/>
                <a:lumOff val="1078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Facebook groups such as TOMM</a:t>
          </a:r>
          <a:endParaRPr lang="en-US" sz="2400" kern="1200"/>
        </a:p>
      </dsp:txBody>
      <dsp:txXfrm>
        <a:off x="44549" y="1054633"/>
        <a:ext cx="7049904" cy="823502"/>
      </dsp:txXfrm>
    </dsp:sp>
    <dsp:sp modelId="{CE207559-3045-4B31-9E2A-F8AC2F3B194D}">
      <dsp:nvSpPr>
        <dsp:cNvPr id="0" name=""/>
        <dsp:cNvSpPr/>
      </dsp:nvSpPr>
      <dsp:spPr>
        <a:xfrm>
          <a:off x="0" y="1991804"/>
          <a:ext cx="7139002" cy="912600"/>
        </a:xfrm>
        <a:prstGeom prst="roundRect">
          <a:avLst/>
        </a:prstGeom>
        <a:gradFill rotWithShape="0">
          <a:gsLst>
            <a:gs pos="0">
              <a:schemeClr val="accent2">
                <a:hueOff val="-904150"/>
                <a:satOff val="-552"/>
                <a:lumOff val="2157"/>
                <a:alphaOff val="0"/>
                <a:tint val="96000"/>
                <a:lumMod val="100000"/>
              </a:schemeClr>
            </a:gs>
            <a:gs pos="78000">
              <a:schemeClr val="accent2">
                <a:hueOff val="-904150"/>
                <a:satOff val="-552"/>
                <a:lumOff val="2157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The fly lady website can be helpful </a:t>
          </a:r>
          <a:endParaRPr lang="en-US" sz="2400" kern="1200"/>
        </a:p>
      </dsp:txBody>
      <dsp:txXfrm>
        <a:off x="44549" y="2036353"/>
        <a:ext cx="7049904" cy="823502"/>
      </dsp:txXfrm>
    </dsp:sp>
    <dsp:sp modelId="{23638065-7673-4B95-893B-7872F7E3660F}">
      <dsp:nvSpPr>
        <dsp:cNvPr id="0" name=""/>
        <dsp:cNvSpPr/>
      </dsp:nvSpPr>
      <dsp:spPr>
        <a:xfrm>
          <a:off x="0" y="2973524"/>
          <a:ext cx="7139002" cy="912600"/>
        </a:xfrm>
        <a:prstGeom prst="roundRect">
          <a:avLst/>
        </a:prstGeom>
        <a:gradFill rotWithShape="0">
          <a:gsLst>
            <a:gs pos="0">
              <a:schemeClr val="accent2">
                <a:hueOff val="-1356225"/>
                <a:satOff val="-828"/>
                <a:lumOff val="3235"/>
                <a:alphaOff val="0"/>
                <a:tint val="96000"/>
                <a:lumMod val="100000"/>
              </a:schemeClr>
            </a:gs>
            <a:gs pos="78000">
              <a:schemeClr val="accent2">
                <a:hueOff val="-1356225"/>
                <a:satOff val="-828"/>
                <a:lumOff val="3235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Using family / friends and tackling one bit at a time and breaking the task down.</a:t>
          </a:r>
          <a:endParaRPr lang="en-US" sz="2400" kern="1200"/>
        </a:p>
      </dsp:txBody>
      <dsp:txXfrm>
        <a:off x="44549" y="3018073"/>
        <a:ext cx="7049904" cy="823502"/>
      </dsp:txXfrm>
    </dsp:sp>
    <dsp:sp modelId="{012758F9-3FE4-4FE1-A09F-5ADC09D636B4}">
      <dsp:nvSpPr>
        <dsp:cNvPr id="0" name=""/>
        <dsp:cNvSpPr/>
      </dsp:nvSpPr>
      <dsp:spPr>
        <a:xfrm>
          <a:off x="0" y="3955244"/>
          <a:ext cx="7139002" cy="912600"/>
        </a:xfrm>
        <a:prstGeom prst="roundRect">
          <a:avLst/>
        </a:prstGeom>
        <a:gradFill rotWithShape="0">
          <a:gsLst>
            <a:gs pos="0">
              <a:schemeClr val="accent2">
                <a:hueOff val="-1808300"/>
                <a:satOff val="-1104"/>
                <a:lumOff val="4314"/>
                <a:alphaOff val="0"/>
                <a:tint val="96000"/>
                <a:lumMod val="100000"/>
              </a:schemeClr>
            </a:gs>
            <a:gs pos="78000">
              <a:schemeClr val="accent2">
                <a:hueOff val="-1808300"/>
                <a:satOff val="-1104"/>
                <a:lumOff val="4314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If you find it hard to part with belongings, you could donate to a charity</a:t>
          </a:r>
          <a:endParaRPr lang="en-US" sz="2400" kern="1200"/>
        </a:p>
      </dsp:txBody>
      <dsp:txXfrm>
        <a:off x="44549" y="3999793"/>
        <a:ext cx="7049904" cy="823502"/>
      </dsp:txXfrm>
    </dsp:sp>
    <dsp:sp modelId="{EA20A022-9C80-438C-812D-029A56A1CFAE}">
      <dsp:nvSpPr>
        <dsp:cNvPr id="0" name=""/>
        <dsp:cNvSpPr/>
      </dsp:nvSpPr>
      <dsp:spPr>
        <a:xfrm>
          <a:off x="0" y="4936964"/>
          <a:ext cx="7139002" cy="912600"/>
        </a:xfrm>
        <a:prstGeom prst="roundRect">
          <a:avLst/>
        </a:prstGeom>
        <a:gradFill rotWithShape="0">
          <a:gsLst>
            <a:gs pos="0">
              <a:schemeClr val="accent2">
                <a:hueOff val="-2260375"/>
                <a:satOff val="-1380"/>
                <a:lumOff val="5392"/>
                <a:alphaOff val="0"/>
                <a:tint val="96000"/>
                <a:lumMod val="100000"/>
              </a:schemeClr>
            </a:gs>
            <a:gs pos="78000">
              <a:schemeClr val="accent2">
                <a:hueOff val="-2260375"/>
                <a:satOff val="-1380"/>
                <a:lumOff val="5392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Having a specific place for belongings to prevent you from loosing them, such as your bag or keys </a:t>
          </a:r>
          <a:endParaRPr lang="en-US" sz="2400" kern="1200"/>
        </a:p>
      </dsp:txBody>
      <dsp:txXfrm>
        <a:off x="44549" y="4981513"/>
        <a:ext cx="7049904" cy="823502"/>
      </dsp:txXfrm>
    </dsp:sp>
    <dsp:sp modelId="{A5ACDEA6-B71D-412B-8A9A-D02BEAB826E1}">
      <dsp:nvSpPr>
        <dsp:cNvPr id="0" name=""/>
        <dsp:cNvSpPr/>
      </dsp:nvSpPr>
      <dsp:spPr>
        <a:xfrm>
          <a:off x="0" y="5918683"/>
          <a:ext cx="7139002" cy="912600"/>
        </a:xfrm>
        <a:prstGeom prst="roundRect">
          <a:avLst/>
        </a:prstGeom>
        <a:gradFill rotWithShape="0">
          <a:gsLst>
            <a:gs pos="0">
              <a:schemeClr val="accent2">
                <a:hueOff val="-2712450"/>
                <a:satOff val="-1656"/>
                <a:lumOff val="6471"/>
                <a:alphaOff val="0"/>
                <a:tint val="96000"/>
                <a:lumMod val="100000"/>
              </a:schemeClr>
            </a:gs>
            <a:gs pos="78000">
              <a:schemeClr val="accent2">
                <a:hueOff val="-2712450"/>
                <a:satOff val="-1656"/>
                <a:lumOff val="6471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Labelling draws so you remember what’s in each drawer </a:t>
          </a:r>
          <a:endParaRPr lang="en-US" sz="2400" kern="1200"/>
        </a:p>
      </dsp:txBody>
      <dsp:txXfrm>
        <a:off x="44549" y="5963232"/>
        <a:ext cx="7049904" cy="82350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C63C45-2C5E-43BB-98DB-CDF7A5382CE8}">
      <dsp:nvSpPr>
        <dsp:cNvPr id="0" name=""/>
        <dsp:cNvSpPr/>
      </dsp:nvSpPr>
      <dsp:spPr>
        <a:xfrm>
          <a:off x="0" y="28364"/>
          <a:ext cx="7139002" cy="9126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b="1" u="sng" kern="1200"/>
            <a:t>Cooking</a:t>
          </a:r>
          <a:endParaRPr lang="en-US" sz="2400" kern="1200"/>
        </a:p>
      </dsp:txBody>
      <dsp:txXfrm>
        <a:off x="44549" y="72913"/>
        <a:ext cx="7049904" cy="823502"/>
      </dsp:txXfrm>
    </dsp:sp>
    <dsp:sp modelId="{E7009476-DA8D-48A3-BBD6-B6AC8CB88481}">
      <dsp:nvSpPr>
        <dsp:cNvPr id="0" name=""/>
        <dsp:cNvSpPr/>
      </dsp:nvSpPr>
      <dsp:spPr>
        <a:xfrm>
          <a:off x="0" y="1010084"/>
          <a:ext cx="7139002" cy="912600"/>
        </a:xfrm>
        <a:prstGeom prst="roundRect">
          <a:avLst/>
        </a:prstGeom>
        <a:gradFill rotWithShape="0">
          <a:gsLst>
            <a:gs pos="0">
              <a:schemeClr val="accent2">
                <a:hueOff val="-452075"/>
                <a:satOff val="-276"/>
                <a:lumOff val="1078"/>
                <a:alphaOff val="0"/>
                <a:tint val="96000"/>
                <a:lumMod val="100000"/>
              </a:schemeClr>
            </a:gs>
            <a:gs pos="78000">
              <a:schemeClr val="accent2">
                <a:hueOff val="-452075"/>
                <a:satOff val="-276"/>
                <a:lumOff val="1078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Using a slow cooker or a one pot</a:t>
          </a:r>
          <a:endParaRPr lang="en-US" sz="2400" kern="1200"/>
        </a:p>
      </dsp:txBody>
      <dsp:txXfrm>
        <a:off x="44549" y="1054633"/>
        <a:ext cx="7049904" cy="823502"/>
      </dsp:txXfrm>
    </dsp:sp>
    <dsp:sp modelId="{DEFD6AFE-EF10-456E-BA56-A62D23639C76}">
      <dsp:nvSpPr>
        <dsp:cNvPr id="0" name=""/>
        <dsp:cNvSpPr/>
      </dsp:nvSpPr>
      <dsp:spPr>
        <a:xfrm>
          <a:off x="0" y="1991804"/>
          <a:ext cx="7139002" cy="912600"/>
        </a:xfrm>
        <a:prstGeom prst="roundRect">
          <a:avLst/>
        </a:prstGeom>
        <a:gradFill rotWithShape="0">
          <a:gsLst>
            <a:gs pos="0">
              <a:schemeClr val="accent2">
                <a:hueOff val="-904150"/>
                <a:satOff val="-552"/>
                <a:lumOff val="2157"/>
                <a:alphaOff val="0"/>
                <a:tint val="96000"/>
                <a:lumMod val="100000"/>
              </a:schemeClr>
            </a:gs>
            <a:gs pos="78000">
              <a:schemeClr val="accent2">
                <a:hueOff val="-904150"/>
                <a:satOff val="-552"/>
                <a:lumOff val="2157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Watch a video and pause it at each step</a:t>
          </a:r>
          <a:endParaRPr lang="en-US" sz="2400" kern="1200"/>
        </a:p>
      </dsp:txBody>
      <dsp:txXfrm>
        <a:off x="44549" y="2036353"/>
        <a:ext cx="7049904" cy="823502"/>
      </dsp:txXfrm>
    </dsp:sp>
    <dsp:sp modelId="{4B142240-9C12-4FA8-BEF1-487CC4084478}">
      <dsp:nvSpPr>
        <dsp:cNvPr id="0" name=""/>
        <dsp:cNvSpPr/>
      </dsp:nvSpPr>
      <dsp:spPr>
        <a:xfrm>
          <a:off x="0" y="2973524"/>
          <a:ext cx="7139002" cy="912600"/>
        </a:xfrm>
        <a:prstGeom prst="roundRect">
          <a:avLst/>
        </a:prstGeom>
        <a:gradFill rotWithShape="0">
          <a:gsLst>
            <a:gs pos="0">
              <a:schemeClr val="accent2">
                <a:hueOff val="-1356225"/>
                <a:satOff val="-828"/>
                <a:lumOff val="3235"/>
                <a:alphaOff val="0"/>
                <a:tint val="96000"/>
                <a:lumMod val="100000"/>
              </a:schemeClr>
            </a:gs>
            <a:gs pos="78000">
              <a:schemeClr val="accent2">
                <a:hueOff val="-1356225"/>
                <a:satOff val="-828"/>
                <a:lumOff val="3235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Cooking using a boxed meal scheme eg hello fresh, gusto </a:t>
          </a:r>
          <a:endParaRPr lang="en-US" sz="2400" kern="1200"/>
        </a:p>
      </dsp:txBody>
      <dsp:txXfrm>
        <a:off x="44549" y="3018073"/>
        <a:ext cx="7049904" cy="823502"/>
      </dsp:txXfrm>
    </dsp:sp>
    <dsp:sp modelId="{0164E770-642A-474D-8552-209B3BA0C831}">
      <dsp:nvSpPr>
        <dsp:cNvPr id="0" name=""/>
        <dsp:cNvSpPr/>
      </dsp:nvSpPr>
      <dsp:spPr>
        <a:xfrm>
          <a:off x="0" y="3955244"/>
          <a:ext cx="7139002" cy="912600"/>
        </a:xfrm>
        <a:prstGeom prst="roundRect">
          <a:avLst/>
        </a:prstGeom>
        <a:gradFill rotWithShape="0">
          <a:gsLst>
            <a:gs pos="0">
              <a:schemeClr val="accent2">
                <a:hueOff val="-1808300"/>
                <a:satOff val="-1104"/>
                <a:lumOff val="4314"/>
                <a:alphaOff val="0"/>
                <a:tint val="96000"/>
                <a:lumMod val="100000"/>
              </a:schemeClr>
            </a:gs>
            <a:gs pos="78000">
              <a:schemeClr val="accent2">
                <a:hueOff val="-1808300"/>
                <a:satOff val="-1104"/>
                <a:lumOff val="4314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Using timers or alarms as reminders when cooking, </a:t>
          </a:r>
          <a:endParaRPr lang="en-US" sz="2400" kern="1200"/>
        </a:p>
      </dsp:txBody>
      <dsp:txXfrm>
        <a:off x="44549" y="3999793"/>
        <a:ext cx="7049904" cy="823502"/>
      </dsp:txXfrm>
    </dsp:sp>
    <dsp:sp modelId="{114FA7E9-F346-4B2D-B673-E55D248C1D15}">
      <dsp:nvSpPr>
        <dsp:cNvPr id="0" name=""/>
        <dsp:cNvSpPr/>
      </dsp:nvSpPr>
      <dsp:spPr>
        <a:xfrm>
          <a:off x="0" y="4936964"/>
          <a:ext cx="7139002" cy="912600"/>
        </a:xfrm>
        <a:prstGeom prst="roundRect">
          <a:avLst/>
        </a:prstGeom>
        <a:gradFill rotWithShape="0">
          <a:gsLst>
            <a:gs pos="0">
              <a:schemeClr val="accent2">
                <a:hueOff val="-2260375"/>
                <a:satOff val="-1380"/>
                <a:lumOff val="5392"/>
                <a:alphaOff val="0"/>
                <a:tint val="96000"/>
                <a:lumMod val="100000"/>
              </a:schemeClr>
            </a:gs>
            <a:gs pos="78000">
              <a:schemeClr val="accent2">
                <a:hueOff val="-2260375"/>
                <a:satOff val="-1380"/>
                <a:lumOff val="5392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Having a meal plan in place</a:t>
          </a:r>
          <a:endParaRPr lang="en-US" sz="2400" kern="1200"/>
        </a:p>
      </dsp:txBody>
      <dsp:txXfrm>
        <a:off x="44549" y="4981513"/>
        <a:ext cx="7049904" cy="823502"/>
      </dsp:txXfrm>
    </dsp:sp>
    <dsp:sp modelId="{8411E75F-A8AE-4484-8DA5-6A09B4F517A5}">
      <dsp:nvSpPr>
        <dsp:cNvPr id="0" name=""/>
        <dsp:cNvSpPr/>
      </dsp:nvSpPr>
      <dsp:spPr>
        <a:xfrm>
          <a:off x="0" y="5918683"/>
          <a:ext cx="7139002" cy="912600"/>
        </a:xfrm>
        <a:prstGeom prst="roundRect">
          <a:avLst/>
        </a:prstGeom>
        <a:gradFill rotWithShape="0">
          <a:gsLst>
            <a:gs pos="0">
              <a:schemeClr val="accent2">
                <a:hueOff val="-2712450"/>
                <a:satOff val="-1656"/>
                <a:lumOff val="6471"/>
                <a:alphaOff val="0"/>
                <a:tint val="96000"/>
                <a:lumMod val="100000"/>
              </a:schemeClr>
            </a:gs>
            <a:gs pos="78000">
              <a:schemeClr val="accent2">
                <a:hueOff val="-2712450"/>
                <a:satOff val="-1656"/>
                <a:lumOff val="6471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Batch cooking </a:t>
          </a:r>
          <a:endParaRPr lang="en-US" sz="2400" kern="1200"/>
        </a:p>
      </dsp:txBody>
      <dsp:txXfrm>
        <a:off x="44549" y="5963232"/>
        <a:ext cx="7049904" cy="8235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6/7/layout/VerticalSolidActionList">
  <dgm:title val="Vertical Solid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alignNode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AccFollow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8457728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dirty="0"/>
              <a:t>We use these skills everyday to learn, work and manages daily tasks.</a:t>
            </a:r>
          </a:p>
          <a:p>
            <a:pPr eaLnBrk="1" hangingPunct="1"/>
            <a:r>
              <a:rPr lang="en-GB" altLang="en-US" dirty="0"/>
              <a:t>Having difficulty in these areas can make it hard to focus.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1140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2040" y="-12043"/>
            <a:ext cx="13043649" cy="977768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7958" y="3419782"/>
            <a:ext cx="8286889" cy="2341407"/>
          </a:xfrm>
        </p:spPr>
        <p:txBody>
          <a:bodyPr anchor="b">
            <a:noAutofit/>
          </a:bodyPr>
          <a:lstStyle>
            <a:lvl1pPr algn="r">
              <a:defRPr sz="768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7958" y="5761187"/>
            <a:ext cx="8286889" cy="156003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0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0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00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51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01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51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01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2297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987" y="866986"/>
            <a:ext cx="9027860" cy="4840676"/>
          </a:xfrm>
        </p:spPr>
        <p:txBody>
          <a:bodyPr anchor="ctr">
            <a:normAutofit/>
          </a:bodyPr>
          <a:lstStyle>
            <a:lvl1pPr algn="l">
              <a:defRPr sz="6258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987" y="6357902"/>
            <a:ext cx="9027860" cy="2234257"/>
          </a:xfrm>
        </p:spPr>
        <p:txBody>
          <a:bodyPr anchor="ctr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10/14/2021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0309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2059" y="866987"/>
            <a:ext cx="8635992" cy="4298809"/>
          </a:xfrm>
        </p:spPr>
        <p:txBody>
          <a:bodyPr anchor="ctr">
            <a:normAutofit/>
          </a:bodyPr>
          <a:lstStyle>
            <a:lvl1pPr algn="l">
              <a:defRPr sz="6258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65972" y="5165795"/>
            <a:ext cx="7708166" cy="541867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227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>
              <a:buFontTx/>
              <a:buNone/>
              <a:defRPr/>
            </a:lvl2pPr>
            <a:lvl3pPr marL="1300460" indent="0">
              <a:buFontTx/>
              <a:buNone/>
              <a:defRPr/>
            </a:lvl3pPr>
            <a:lvl4pPr marL="1950690" indent="0">
              <a:buFontTx/>
              <a:buNone/>
              <a:defRPr/>
            </a:lvl4pPr>
            <a:lvl5pPr marL="2600919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985" y="6357902"/>
            <a:ext cx="9027861" cy="2234257"/>
          </a:xfrm>
        </p:spPr>
        <p:txBody>
          <a:bodyPr anchor="ctr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10/14/2021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686523" y="1124093"/>
            <a:ext cx="650409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596728" y="4105324"/>
            <a:ext cx="650409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28362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985" y="2747716"/>
            <a:ext cx="9027861" cy="3691321"/>
          </a:xfrm>
        </p:spPr>
        <p:txBody>
          <a:bodyPr anchor="b">
            <a:normAutofit/>
          </a:bodyPr>
          <a:lstStyle>
            <a:lvl1pPr algn="l">
              <a:defRPr sz="6258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985" y="6439037"/>
            <a:ext cx="9027861" cy="2153122"/>
          </a:xfrm>
        </p:spPr>
        <p:txBody>
          <a:bodyPr anchor="t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10/14/2021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68072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2059" y="866987"/>
            <a:ext cx="8635992" cy="4298809"/>
          </a:xfrm>
        </p:spPr>
        <p:txBody>
          <a:bodyPr anchor="ctr">
            <a:normAutofit/>
          </a:bodyPr>
          <a:lstStyle>
            <a:lvl1pPr algn="l">
              <a:defRPr sz="6258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66982" y="5707662"/>
            <a:ext cx="9027863" cy="73137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41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50230" indent="0">
              <a:buFontTx/>
              <a:buNone/>
              <a:defRPr/>
            </a:lvl2pPr>
            <a:lvl3pPr marL="1300460" indent="0">
              <a:buFontTx/>
              <a:buNone/>
              <a:defRPr/>
            </a:lvl3pPr>
            <a:lvl4pPr marL="1950690" indent="0">
              <a:buFontTx/>
              <a:buNone/>
              <a:defRPr/>
            </a:lvl4pPr>
            <a:lvl5pPr marL="2600919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985" y="6439037"/>
            <a:ext cx="9027861" cy="2153122"/>
          </a:xfrm>
        </p:spPr>
        <p:txBody>
          <a:bodyPr anchor="t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10/14/2021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686523" y="1124093"/>
            <a:ext cx="650409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596728" y="4105324"/>
            <a:ext cx="650409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483095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874" y="866987"/>
            <a:ext cx="9018972" cy="4298809"/>
          </a:xfrm>
        </p:spPr>
        <p:txBody>
          <a:bodyPr anchor="ctr">
            <a:normAutofit/>
          </a:bodyPr>
          <a:lstStyle>
            <a:lvl1pPr algn="l">
              <a:defRPr sz="6258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66982" y="5707662"/>
            <a:ext cx="9027863" cy="73137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413">
                <a:solidFill>
                  <a:schemeClr val="accent1"/>
                </a:solidFill>
              </a:defRPr>
            </a:lvl1pPr>
            <a:lvl2pPr marL="650230" indent="0">
              <a:buFontTx/>
              <a:buNone/>
              <a:defRPr/>
            </a:lvl2pPr>
            <a:lvl3pPr marL="1300460" indent="0">
              <a:buFontTx/>
              <a:buNone/>
              <a:defRPr/>
            </a:lvl3pPr>
            <a:lvl4pPr marL="1950690" indent="0">
              <a:buFontTx/>
              <a:buNone/>
              <a:defRPr/>
            </a:lvl4pPr>
            <a:lvl5pPr marL="2600919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985" y="6439037"/>
            <a:ext cx="9027861" cy="2153122"/>
          </a:xfrm>
        </p:spPr>
        <p:txBody>
          <a:bodyPr anchor="t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10/14/2021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16632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40272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01066" y="866988"/>
            <a:ext cx="1392088" cy="7468730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985" y="866988"/>
            <a:ext cx="7388481" cy="746873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51147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xfrm>
            <a:off x="1677864" y="2860576"/>
            <a:ext cx="9937104" cy="1958504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6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605856" y="5092824"/>
            <a:ext cx="9937104" cy="1152128"/>
          </a:xfrm>
          <a:prstGeom prst="rect">
            <a:avLst/>
          </a:prstGeom>
        </p:spPr>
        <p:txBody>
          <a:bodyPr anchor="t" anchorCtr="0"/>
          <a:lstStyle>
            <a:lvl1pPr>
              <a:defRPr/>
            </a:lvl1pPr>
          </a:lstStyle>
          <a:p>
            <a:r>
              <a:rPr lang="en-GB" dirty="0"/>
              <a:t>Click to add subtitle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00016818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xfrm>
            <a:off x="885776" y="340296"/>
            <a:ext cx="9937104" cy="1958504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6" name="Body Level One…"/>
          <p:cNvSpPr txBox="1">
            <a:spLocks noGrp="1"/>
          </p:cNvSpPr>
          <p:nvPr>
            <p:ph type="body" idx="1"/>
          </p:nvPr>
        </p:nvSpPr>
        <p:spPr>
          <a:xfrm>
            <a:off x="885776" y="2572544"/>
            <a:ext cx="9937104" cy="4968552"/>
          </a:xfrm>
          <a:prstGeom prst="rect">
            <a:avLst/>
          </a:prstGeom>
        </p:spPr>
        <p:txBody>
          <a:bodyPr anchor="t" anchorCtr="0"/>
          <a:lstStyle>
            <a:lvl1pPr marL="457200" indent="-457200">
              <a:buFont typeface="Arial" panose="020B0604020202020204" pitchFamily="34" charset="0"/>
              <a:buChar char="•"/>
              <a:defRPr/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5709406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1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9259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985" y="3841235"/>
            <a:ext cx="9027861" cy="2597804"/>
          </a:xfrm>
        </p:spPr>
        <p:txBody>
          <a:bodyPr anchor="b"/>
          <a:lstStyle>
            <a:lvl1pPr algn="l">
              <a:defRPr sz="5689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985" y="6439037"/>
            <a:ext cx="9027861" cy="1223680"/>
          </a:xfrm>
        </p:spPr>
        <p:txBody>
          <a:bodyPr anchor="t"/>
          <a:lstStyle>
            <a:lvl1pPr marL="0" indent="0" algn="l">
              <a:buNone/>
              <a:defRPr sz="284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10/14/2021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1907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987" y="866987"/>
            <a:ext cx="9027860" cy="18784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988" y="3072838"/>
            <a:ext cx="4391977" cy="5519320"/>
          </a:xfrm>
        </p:spPr>
        <p:txBody>
          <a:bodyPr>
            <a:normAutofit/>
          </a:bodyPr>
          <a:lstStyle>
            <a:lvl1pPr>
              <a:defRPr sz="2560"/>
            </a:lvl1pPr>
            <a:lvl2pPr>
              <a:defRPr sz="2276"/>
            </a:lvl2pPr>
            <a:lvl3pPr>
              <a:defRPr sz="1991"/>
            </a:lvl3pPr>
            <a:lvl4pPr>
              <a:defRPr sz="1707"/>
            </a:lvl4pPr>
            <a:lvl5pPr>
              <a:defRPr sz="1707"/>
            </a:lvl5pPr>
            <a:lvl6pPr>
              <a:defRPr sz="1707"/>
            </a:lvl6pPr>
            <a:lvl7pPr>
              <a:defRPr sz="1707"/>
            </a:lvl7pPr>
            <a:lvl8pPr>
              <a:defRPr sz="1707"/>
            </a:lvl8pPr>
            <a:lvl9pPr>
              <a:defRPr sz="17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02868" y="3072840"/>
            <a:ext cx="4391979" cy="5519322"/>
          </a:xfrm>
        </p:spPr>
        <p:txBody>
          <a:bodyPr>
            <a:normAutofit/>
          </a:bodyPr>
          <a:lstStyle>
            <a:lvl1pPr>
              <a:defRPr sz="2560"/>
            </a:lvl1pPr>
            <a:lvl2pPr>
              <a:defRPr sz="2276"/>
            </a:lvl2pPr>
            <a:lvl3pPr>
              <a:defRPr sz="1991"/>
            </a:lvl3pPr>
            <a:lvl4pPr>
              <a:defRPr sz="1707"/>
            </a:lvl4pPr>
            <a:lvl5pPr>
              <a:defRPr sz="1707"/>
            </a:lvl5pPr>
            <a:lvl6pPr>
              <a:defRPr sz="1707"/>
            </a:lvl6pPr>
            <a:lvl7pPr>
              <a:defRPr sz="1707"/>
            </a:lvl7pPr>
            <a:lvl8pPr>
              <a:defRPr sz="1707"/>
            </a:lvl8pPr>
            <a:lvl9pPr>
              <a:defRPr sz="17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6306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986" y="866987"/>
            <a:ext cx="9027858" cy="187847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985" y="3073398"/>
            <a:ext cx="4395622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985" y="3892973"/>
            <a:ext cx="4395622" cy="469918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99222" y="3073398"/>
            <a:ext cx="4395622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99222" y="3892973"/>
            <a:ext cx="4395622" cy="469918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10/14/2021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6113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985" y="866987"/>
            <a:ext cx="9027860" cy="18784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8415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10/14/2021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6797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985" y="2131348"/>
            <a:ext cx="3968259" cy="1818263"/>
          </a:xfrm>
        </p:spPr>
        <p:txBody>
          <a:bodyPr anchor="b">
            <a:normAutofit/>
          </a:bodyPr>
          <a:lstStyle>
            <a:lvl1pPr>
              <a:defRPr sz="284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9147" y="732338"/>
            <a:ext cx="4815697" cy="78598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985" y="3949610"/>
            <a:ext cx="3968259" cy="3675661"/>
          </a:xfrm>
        </p:spPr>
        <p:txBody>
          <a:bodyPr>
            <a:normAutofit/>
          </a:bodyPr>
          <a:lstStyle>
            <a:lvl1pPr marL="0" indent="0">
              <a:buNone/>
              <a:defRPr sz="1991"/>
            </a:lvl1pPr>
            <a:lvl2pPr marL="487672" indent="0">
              <a:buNone/>
              <a:defRPr sz="1493"/>
            </a:lvl2pPr>
            <a:lvl3pPr marL="975345" indent="0">
              <a:buNone/>
              <a:defRPr sz="1280"/>
            </a:lvl3pPr>
            <a:lvl4pPr marL="1463017" indent="0">
              <a:buNone/>
              <a:defRPr sz="1067"/>
            </a:lvl4pPr>
            <a:lvl5pPr marL="1950690" indent="0">
              <a:buNone/>
              <a:defRPr sz="1067"/>
            </a:lvl5pPr>
            <a:lvl6pPr marL="2438362" indent="0">
              <a:buNone/>
              <a:defRPr sz="1067"/>
            </a:lvl6pPr>
            <a:lvl7pPr marL="2926034" indent="0">
              <a:buNone/>
              <a:defRPr sz="1067"/>
            </a:lvl7pPr>
            <a:lvl8pPr marL="3413707" indent="0">
              <a:buNone/>
              <a:defRPr sz="1067"/>
            </a:lvl8pPr>
            <a:lvl9pPr marL="3901379" indent="0"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2422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985" y="6827520"/>
            <a:ext cx="9027860" cy="806027"/>
          </a:xfrm>
        </p:spPr>
        <p:txBody>
          <a:bodyPr anchor="b">
            <a:normAutofit/>
          </a:bodyPr>
          <a:lstStyle>
            <a:lvl1pPr algn="l">
              <a:defRPr sz="3413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985" y="866986"/>
            <a:ext cx="9027860" cy="5469466"/>
          </a:xfrm>
        </p:spPr>
        <p:txBody>
          <a:bodyPr anchor="t">
            <a:normAutofit/>
          </a:bodyPr>
          <a:lstStyle>
            <a:lvl1pPr marL="0" indent="0" algn="ctr">
              <a:buNone/>
              <a:defRPr sz="2276"/>
            </a:lvl1pPr>
            <a:lvl2pPr marL="650230" indent="0">
              <a:buNone/>
              <a:defRPr sz="2276"/>
            </a:lvl2pPr>
            <a:lvl3pPr marL="1300460" indent="0">
              <a:buNone/>
              <a:defRPr sz="2276"/>
            </a:lvl3pPr>
            <a:lvl4pPr marL="1950690" indent="0">
              <a:buNone/>
              <a:defRPr sz="2276"/>
            </a:lvl4pPr>
            <a:lvl5pPr marL="2600919" indent="0">
              <a:buNone/>
              <a:defRPr sz="2276"/>
            </a:lvl5pPr>
            <a:lvl6pPr marL="3251149" indent="0">
              <a:buNone/>
              <a:defRPr sz="2276"/>
            </a:lvl6pPr>
            <a:lvl7pPr marL="3901379" indent="0">
              <a:buNone/>
              <a:defRPr sz="2276"/>
            </a:lvl7pPr>
            <a:lvl8pPr marL="4551609" indent="0">
              <a:buNone/>
              <a:defRPr sz="2276"/>
            </a:lvl8pPr>
            <a:lvl9pPr marL="5201839" indent="0">
              <a:buNone/>
              <a:defRPr sz="227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985" y="7633547"/>
            <a:ext cx="9027860" cy="958612"/>
          </a:xfrm>
        </p:spPr>
        <p:txBody>
          <a:bodyPr>
            <a:normAutofit/>
          </a:bodyPr>
          <a:lstStyle>
            <a:lvl1pPr marL="0" indent="0">
              <a:buNone/>
              <a:defRPr sz="1707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972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2041" y="-12043"/>
            <a:ext cx="13043651" cy="977768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6986" y="866987"/>
            <a:ext cx="9027858" cy="187847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985" y="3072840"/>
            <a:ext cx="9027860" cy="55193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7478" y="8592161"/>
            <a:ext cx="972988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10/14/2021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66986" y="8592161"/>
            <a:ext cx="6574895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65762" y="8592161"/>
            <a:ext cx="729085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80">
                <a:solidFill>
                  <a:schemeClr val="accent1"/>
                </a:solidFill>
              </a:defRPr>
            </a:lvl1pPr>
          </a:lstStyle>
          <a:p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  <p:pic>
        <p:nvPicPr>
          <p:cNvPr id="18" name="pp-cwp-logo.png" descr="pp-cwp-logo.png">
            <a:extLst>
              <a:ext uri="{FF2B5EF4-FFF2-40B4-BE49-F238E27FC236}">
                <a16:creationId xmlns:a16="http://schemas.microsoft.com/office/drawing/2014/main" id="{F2EF6A1E-CEC0-4006-B9F5-42A96FBD57E7}"/>
              </a:ext>
            </a:extLst>
          </p:cNvPr>
          <p:cNvPicPr>
            <a:picLocks noChangeAspect="1"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11004902" y="78411"/>
            <a:ext cx="1999898" cy="945099"/>
          </a:xfrm>
          <a:prstGeom prst="rect">
            <a:avLst/>
          </a:prstGeom>
          <a:ln w="12700">
            <a:miter lim="400000"/>
          </a:ln>
        </p:spPr>
      </p:pic>
      <p:pic>
        <p:nvPicPr>
          <p:cNvPr id="19" name="Picture 2">
            <a:extLst>
              <a:ext uri="{FF2B5EF4-FFF2-40B4-BE49-F238E27FC236}">
                <a16:creationId xmlns:a16="http://schemas.microsoft.com/office/drawing/2014/main" id="{E67B5084-57BE-4BF6-9C26-7CC2AF0B4E8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59" y="7692727"/>
            <a:ext cx="6878638" cy="206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6787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  <p:sldLayoutId id="2147483712" r:id="rId17"/>
    <p:sldLayoutId id="2147483713" r:id="rId18"/>
  </p:sldLayoutIdLst>
  <p:txStyles>
    <p:titleStyle>
      <a:lvl1pPr algn="l" defTabSz="650230" rtl="0" eaLnBrk="1" latinLnBrk="0" hangingPunct="1">
        <a:spcBef>
          <a:spcPct val="0"/>
        </a:spcBef>
        <a:buNone/>
        <a:defRPr sz="512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87672" indent="-487672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5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1056623" indent="-406394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27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625575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9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227580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92603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357626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422649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487672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552695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autismawarenesscentre.com/executive-function-what-is-it-and-how-do-we-support-it-in-those-with-autism-part-i/" TargetMode="External"/><Relationship Id="rId2" Type="http://schemas.openxmlformats.org/officeDocument/2006/relationships/hyperlink" Target="https://www.understood.org/en/learning-thinking-differences/child-learning-disabilities/executive-functioning-issues/what-is-executive-function" TargetMode="External"/><Relationship Id="rId1" Type="http://schemas.openxmlformats.org/officeDocument/2006/relationships/slideLayout" Target="../slideLayouts/slideLayout18.xml"/><Relationship Id="rId5" Type="http://schemas.openxmlformats.org/officeDocument/2006/relationships/hyperlink" Target="https://www.autismspeaks.org/executive-functioning" TargetMode="External"/><Relationship Id="rId4" Type="http://schemas.openxmlformats.org/officeDocument/2006/relationships/hyperlink" Target="https://www.autism.org.uk/advice-and-guidance/professional-practice/executive-functionin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1920" y="2572544"/>
            <a:ext cx="9937104" cy="1958504"/>
          </a:xfrm>
        </p:spPr>
        <p:txBody>
          <a:bodyPr>
            <a:normAutofit/>
          </a:bodyPr>
          <a:lstStyle/>
          <a:p>
            <a:r>
              <a:rPr lang="en-GB" altLang="en-US" dirty="0"/>
              <a:t>Executive Functioning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/>
              <a:t>                    Hub Session</a:t>
            </a:r>
          </a:p>
        </p:txBody>
      </p:sp>
    </p:spTree>
    <p:extLst>
      <p:ext uri="{BB962C8B-B14F-4D97-AF65-F5344CB8AC3E}">
        <p14:creationId xmlns:p14="http://schemas.microsoft.com/office/powerpoint/2010/main" val="1067000631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947CDE17-06F4-4FCE-8BFE-AD89EACB70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2041"/>
            <a:ext cx="13004802" cy="9765641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A64534B-C7D9-476B-876D-0A9259D502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527E124-CDC8-4D04-848D-E43E18F425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A768FF94-39B1-44FB-9670-D6F5007FB8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FCE6337A-0F72-4D0B-81DA-748DC80AB6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2972CF86-A510-4E29-8CED-C0612D080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51B0A8D9-B28B-4CE3-8AB6-6633ADD997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525DA9CC-B1B1-4F33-9ED2-89012EA5B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6AE546F2-92C0-4C9C-BF28-052A7D0A3B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1111385C-91E7-44E8-AAE5-019E48D76F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54455A30-C651-4002-BE70-2A0F05BA38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CB5AA8A5-25CC-4295-892F-367FCDAF2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004800" cy="975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09DD65AA-8280-4962-92F3-DF1CB5334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4341" y="-12041"/>
            <a:ext cx="5084516" cy="9765641"/>
            <a:chOff x="7425267" y="-8467"/>
            <a:chExt cx="4766733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8942788-FC6D-44C2-BFC1-6F064710DA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01093AC6-E5C2-4894-A520-5BE11049F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23">
              <a:extLst>
                <a:ext uri="{FF2B5EF4-FFF2-40B4-BE49-F238E27FC236}">
                  <a16:creationId xmlns:a16="http://schemas.microsoft.com/office/drawing/2014/main" id="{F2EF9281-EAD8-4973-938C-52DECCD0F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5">
              <a:extLst>
                <a:ext uri="{FF2B5EF4-FFF2-40B4-BE49-F238E27FC236}">
                  <a16:creationId xmlns:a16="http://schemas.microsoft.com/office/drawing/2014/main" id="{F4D52681-7A79-4750-8E02-7C30DBAFE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F132E88E-8003-49D3-88BD-E18DF6965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7">
              <a:extLst>
                <a:ext uri="{FF2B5EF4-FFF2-40B4-BE49-F238E27FC236}">
                  <a16:creationId xmlns:a16="http://schemas.microsoft.com/office/drawing/2014/main" id="{8C986A99-157C-40D0-97AD-371B6F55E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8">
              <a:extLst>
                <a:ext uri="{FF2B5EF4-FFF2-40B4-BE49-F238E27FC236}">
                  <a16:creationId xmlns:a16="http://schemas.microsoft.com/office/drawing/2014/main" id="{264123D5-6D32-4F54-BAD5-43A5BAF6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29">
              <a:extLst>
                <a:ext uri="{FF2B5EF4-FFF2-40B4-BE49-F238E27FC236}">
                  <a16:creationId xmlns:a16="http://schemas.microsoft.com/office/drawing/2014/main" id="{5FCA8C06-6A3E-4C39-9EF2-117987331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F93416A-6C44-4D77-A94A-DEBC035EA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E720018-F664-45C4-A0A8-E8437F866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979" y="1966202"/>
            <a:ext cx="3784087" cy="582119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457200"/>
            <a:r>
              <a:rPr lang="en-US" altLang="en-US" sz="5500">
                <a:solidFill>
                  <a:schemeClr val="accent1">
                    <a:lumMod val="75000"/>
                  </a:schemeClr>
                </a:solidFill>
              </a:rPr>
              <a:t>Possible Causes</a:t>
            </a:r>
            <a:endParaRPr lang="en-US" sz="550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4C6BC13-FB1E-48CC-B421-3D0603972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5466" y="0"/>
            <a:ext cx="6879334" cy="975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ext Placeholder 2">
            <a:extLst>
              <a:ext uri="{FF2B5EF4-FFF2-40B4-BE49-F238E27FC236}">
                <a16:creationId xmlns:a16="http://schemas.microsoft.com/office/drawing/2014/main" id="{64F9F731-CDAB-462B-B7E4-6D09F82C5B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82125030"/>
              </p:ext>
            </p:extLst>
          </p:nvPr>
        </p:nvGraphicFramePr>
        <p:xfrm>
          <a:off x="5176045" y="1343379"/>
          <a:ext cx="7139002" cy="6859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56995955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2A83B46E-4B9D-41E7-AEA4-D49D0E7D87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2041"/>
            <a:ext cx="13004802" cy="9765641"/>
            <a:chOff x="0" y="-8467"/>
            <a:chExt cx="12192000" cy="68664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96A8005-E9F4-4EB9-8920-B40570B4AA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0635935-0E19-45AE-833C-28B82B087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23">
              <a:extLst>
                <a:ext uri="{FF2B5EF4-FFF2-40B4-BE49-F238E27FC236}">
                  <a16:creationId xmlns:a16="http://schemas.microsoft.com/office/drawing/2014/main" id="{3F51BFFB-86E2-4C0F-A3E6-9EB854CA43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5">
              <a:extLst>
                <a:ext uri="{FF2B5EF4-FFF2-40B4-BE49-F238E27FC236}">
                  <a16:creationId xmlns:a16="http://schemas.microsoft.com/office/drawing/2014/main" id="{BC377650-A34B-4F5C-9CF6-357C1AE1AA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8EDFD6E0-0A92-4B6A-8B1C-6DD83E6294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7">
              <a:extLst>
                <a:ext uri="{FF2B5EF4-FFF2-40B4-BE49-F238E27FC236}">
                  <a16:creationId xmlns:a16="http://schemas.microsoft.com/office/drawing/2014/main" id="{A1D08E0A-48F2-475F-933A-7D65C5B04F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8">
              <a:extLst>
                <a:ext uri="{FF2B5EF4-FFF2-40B4-BE49-F238E27FC236}">
                  <a16:creationId xmlns:a16="http://schemas.microsoft.com/office/drawing/2014/main" id="{43F7D684-BFDD-4685-8195-32F1ABE315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9">
              <a:extLst>
                <a:ext uri="{FF2B5EF4-FFF2-40B4-BE49-F238E27FC236}">
                  <a16:creationId xmlns:a16="http://schemas.microsoft.com/office/drawing/2014/main" id="{4A0E8712-3D59-4F13-9FD3-F8889E3C54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D99F7967-C64D-482A-A1B6-896D7EC227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7CE53433-52BD-4F44-80A5-B57F4B53A9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C52ED567-06B3-4107-9773-BBB6BD7867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001412" cy="975359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763FD3-BFEB-4B98-B7AF-91ABFCB894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2489" y="1782139"/>
            <a:ext cx="6565617" cy="618932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457200">
              <a:lnSpc>
                <a:spcPct val="90000"/>
              </a:lnSpc>
              <a:spcBef>
                <a:spcPts val="1000"/>
              </a:spcBef>
              <a:buFont typeface="Wingdings 3" charset="2"/>
              <a:buChar char=""/>
            </a:pPr>
            <a:r>
              <a:rPr lang="en-US" altLang="en-US"/>
              <a:t>Not everyone with ASD has difficulty with all aspects of executive functioning</a:t>
            </a:r>
          </a:p>
          <a:p>
            <a:pPr defTabSz="457200">
              <a:lnSpc>
                <a:spcPct val="90000"/>
              </a:lnSpc>
              <a:spcBef>
                <a:spcPts val="1000"/>
              </a:spcBef>
              <a:buFont typeface="Wingdings 3" charset="2"/>
              <a:buChar char=""/>
            </a:pPr>
            <a:r>
              <a:rPr lang="en-US" altLang="en-US"/>
              <a:t>Many Autistic people have great memory for facts and detail but struggle to organise there thoughts and access the information to make it useful for them. </a:t>
            </a:r>
          </a:p>
          <a:p>
            <a:pPr defTabSz="457200">
              <a:lnSpc>
                <a:spcPct val="90000"/>
              </a:lnSpc>
              <a:spcBef>
                <a:spcPts val="1000"/>
              </a:spcBef>
              <a:buFont typeface="Wingdings 3" charset="2"/>
              <a:buChar char=""/>
            </a:pPr>
            <a:r>
              <a:rPr lang="en-US" altLang="en-US"/>
              <a:t>It can be difficult to sustain focus and motivation when engaged in something that isn't interesting to you</a:t>
            </a:r>
          </a:p>
          <a:p>
            <a:pPr defTabSz="457200">
              <a:lnSpc>
                <a:spcPct val="90000"/>
              </a:lnSpc>
              <a:spcBef>
                <a:spcPts val="1000"/>
              </a:spcBef>
              <a:buFont typeface="Wingdings 3" charset="2"/>
              <a:buChar char=""/>
            </a:pPr>
            <a:r>
              <a:rPr lang="en-US" altLang="en-US"/>
              <a:t>Autistic people can be good at following schedules and routines, but find it difficult to be flexible and change routines</a:t>
            </a:r>
          </a:p>
          <a:p>
            <a:pPr defTabSz="457200">
              <a:lnSpc>
                <a:spcPct val="90000"/>
              </a:lnSpc>
              <a:spcBef>
                <a:spcPts val="1000"/>
              </a:spcBef>
              <a:buFont typeface="Wingdings 3" charset="2"/>
              <a:buChar char=""/>
            </a:pPr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F551D8B-3775-4477-88B7-7B7C350D34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36966" y="0"/>
            <a:ext cx="4967834" cy="97536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1A901C3D-CFAE-460D-BD0E-7D22164D7D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1296226" y="0"/>
            <a:ext cx="1130582" cy="9753600"/>
          </a:xfrm>
          <a:prstGeom prst="line">
            <a:avLst/>
          </a:prstGeom>
          <a:ln w="9525">
            <a:solidFill>
              <a:srgbClr val="BFBFBF">
                <a:alpha val="70000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37C0EA9-1437-4437-9D20-2BBDA1AA9F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36373" y="5292650"/>
            <a:ext cx="4635264" cy="4460948"/>
          </a:xfrm>
          <a:prstGeom prst="line">
            <a:avLst/>
          </a:prstGeom>
          <a:ln w="9525">
            <a:solidFill>
              <a:srgbClr val="BFBFBF">
                <a:alpha val="69804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23">
            <a:extLst>
              <a:ext uri="{FF2B5EF4-FFF2-40B4-BE49-F238E27FC236}">
                <a16:creationId xmlns:a16="http://schemas.microsoft.com/office/drawing/2014/main" id="{BB934D2B-85E2-4375-94EE-B66C16BF7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93574" y="-12041"/>
            <a:ext cx="3207839" cy="9765641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Rectangle 25">
            <a:extLst>
              <a:ext uri="{FF2B5EF4-FFF2-40B4-BE49-F238E27FC236}">
                <a16:creationId xmlns:a16="http://schemas.microsoft.com/office/drawing/2014/main" id="{9B445E02-D785-4565-B842-9567BBC095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43671" y="-12041"/>
            <a:ext cx="2761129" cy="9765641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2" name="Isosceles Triangle 31">
            <a:extLst>
              <a:ext uri="{FF2B5EF4-FFF2-40B4-BE49-F238E27FC236}">
                <a16:creationId xmlns:a16="http://schemas.microsoft.com/office/drawing/2014/main" id="{2C153736-D102-4F57-9DE7-615AFC02B0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27821" y="4334933"/>
            <a:ext cx="3476979" cy="5418667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4" name="Rectangle 27">
            <a:extLst>
              <a:ext uri="{FF2B5EF4-FFF2-40B4-BE49-F238E27FC236}">
                <a16:creationId xmlns:a16="http://schemas.microsoft.com/office/drawing/2014/main" id="{BA407A52-66F4-4CDE-A726-FF79F3EC34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956800" y="-12041"/>
            <a:ext cx="3044614" cy="9765641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6" name="Rectangle 28">
            <a:extLst>
              <a:ext uri="{FF2B5EF4-FFF2-40B4-BE49-F238E27FC236}">
                <a16:creationId xmlns:a16="http://schemas.microsoft.com/office/drawing/2014/main" id="{D28FFB34-4FC3-46F5-B900-D3B774FD0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25312" y="-12041"/>
            <a:ext cx="1376100" cy="9765641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Rectangle 29">
            <a:extLst>
              <a:ext uri="{FF2B5EF4-FFF2-40B4-BE49-F238E27FC236}">
                <a16:creationId xmlns:a16="http://schemas.microsoft.com/office/drawing/2014/main" id="{205F7B13-ACB5-46BE-8070-0431266B18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68265" y="-12041"/>
            <a:ext cx="1333147" cy="9765641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0" name="Isosceles Triangle 39">
            <a:extLst>
              <a:ext uri="{FF2B5EF4-FFF2-40B4-BE49-F238E27FC236}">
                <a16:creationId xmlns:a16="http://schemas.microsoft.com/office/drawing/2014/main" id="{D52A0D23-45DD-4DF4-ADE6-A81F409BB9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63110" y="5105588"/>
            <a:ext cx="1938303" cy="4648012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800D0E-D77A-4C26-AE60-0BD4F4B27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51635" y="1782139"/>
            <a:ext cx="3596525" cy="618932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457200"/>
            <a:r>
              <a:rPr lang="en-US" altLang="en-US" sz="3600">
                <a:solidFill>
                  <a:schemeClr val="bg1"/>
                </a:solidFill>
              </a:rPr>
              <a:t>Executive Functioning and Autism </a:t>
            </a:r>
            <a:endParaRPr lang="en-US" sz="36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4316487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947CDE17-06F4-4FCE-8BFE-AD89EACB70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2041"/>
            <a:ext cx="13004802" cy="9765641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A64534B-C7D9-476B-876D-0A9259D502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527E124-CDC8-4D04-848D-E43E18F425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A768FF94-39B1-44FB-9670-D6F5007FB8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FCE6337A-0F72-4D0B-81DA-748DC80AB6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2972CF86-A510-4E29-8CED-C0612D080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51B0A8D9-B28B-4CE3-8AB6-6633ADD997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525DA9CC-B1B1-4F33-9ED2-89012EA5B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6AE546F2-92C0-4C9C-BF28-052A7D0A3B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1111385C-91E7-44E8-AAE5-019E48D76F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54455A30-C651-4002-BE70-2A0F05BA38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CB5AA8A5-25CC-4295-892F-367FCDAF2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004800" cy="975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09DD65AA-8280-4962-92F3-DF1CB5334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4341" y="-12041"/>
            <a:ext cx="5084516" cy="9765641"/>
            <a:chOff x="7425267" y="-8467"/>
            <a:chExt cx="4766733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8942788-FC6D-44C2-BFC1-6F064710DA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01093AC6-E5C2-4894-A520-5BE11049F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23">
              <a:extLst>
                <a:ext uri="{FF2B5EF4-FFF2-40B4-BE49-F238E27FC236}">
                  <a16:creationId xmlns:a16="http://schemas.microsoft.com/office/drawing/2014/main" id="{F2EF9281-EAD8-4973-938C-52DECCD0F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5">
              <a:extLst>
                <a:ext uri="{FF2B5EF4-FFF2-40B4-BE49-F238E27FC236}">
                  <a16:creationId xmlns:a16="http://schemas.microsoft.com/office/drawing/2014/main" id="{F4D52681-7A79-4750-8E02-7C30DBAFE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F132E88E-8003-49D3-88BD-E18DF6965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7">
              <a:extLst>
                <a:ext uri="{FF2B5EF4-FFF2-40B4-BE49-F238E27FC236}">
                  <a16:creationId xmlns:a16="http://schemas.microsoft.com/office/drawing/2014/main" id="{8C986A99-157C-40D0-97AD-371B6F55E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8">
              <a:extLst>
                <a:ext uri="{FF2B5EF4-FFF2-40B4-BE49-F238E27FC236}">
                  <a16:creationId xmlns:a16="http://schemas.microsoft.com/office/drawing/2014/main" id="{264123D5-6D32-4F54-BAD5-43A5BAF6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29">
              <a:extLst>
                <a:ext uri="{FF2B5EF4-FFF2-40B4-BE49-F238E27FC236}">
                  <a16:creationId xmlns:a16="http://schemas.microsoft.com/office/drawing/2014/main" id="{5FCA8C06-6A3E-4C39-9EF2-117987331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F93416A-6C44-4D77-A94A-DEBC035EA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4BA0CF7-6049-4159-AAE1-AA5FE5263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979" y="1966202"/>
            <a:ext cx="3784087" cy="582119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457200"/>
            <a:r>
              <a:rPr lang="en-US" sz="5500">
                <a:solidFill>
                  <a:schemeClr val="accent1">
                    <a:lumMod val="75000"/>
                  </a:schemeClr>
                </a:solidFill>
              </a:rPr>
              <a:t>Examples 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4C6BC13-FB1E-48CC-B421-3D0603972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5466" y="0"/>
            <a:ext cx="6879334" cy="975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ext Placeholder 2">
            <a:extLst>
              <a:ext uri="{FF2B5EF4-FFF2-40B4-BE49-F238E27FC236}">
                <a16:creationId xmlns:a16="http://schemas.microsoft.com/office/drawing/2014/main" id="{A087DC8B-7AC2-4A13-B0C6-7238DC3EC6A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254989"/>
              </p:ext>
            </p:extLst>
          </p:nvPr>
        </p:nvGraphicFramePr>
        <p:xfrm>
          <a:off x="5176045" y="1343379"/>
          <a:ext cx="7139002" cy="6859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76787778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 29">
            <a:extLst>
              <a:ext uri="{FF2B5EF4-FFF2-40B4-BE49-F238E27FC236}">
                <a16:creationId xmlns:a16="http://schemas.microsoft.com/office/drawing/2014/main" id="{947CDE17-06F4-4FCE-8BFE-AD89EACB70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2041"/>
            <a:ext cx="13004802" cy="9765641"/>
            <a:chOff x="0" y="-8467"/>
            <a:chExt cx="12192000" cy="6866467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4A64534B-C7D9-476B-876D-0A9259D502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C527E124-CDC8-4D04-848D-E43E18F425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tangle 23">
              <a:extLst>
                <a:ext uri="{FF2B5EF4-FFF2-40B4-BE49-F238E27FC236}">
                  <a16:creationId xmlns:a16="http://schemas.microsoft.com/office/drawing/2014/main" id="{A768FF94-39B1-44FB-9670-D6F5007FB8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Rectangle 25">
              <a:extLst>
                <a:ext uri="{FF2B5EF4-FFF2-40B4-BE49-F238E27FC236}">
                  <a16:creationId xmlns:a16="http://schemas.microsoft.com/office/drawing/2014/main" id="{FCE6337A-0F72-4D0B-81DA-748DC80AB6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Isosceles Triangle 34">
              <a:extLst>
                <a:ext uri="{FF2B5EF4-FFF2-40B4-BE49-F238E27FC236}">
                  <a16:creationId xmlns:a16="http://schemas.microsoft.com/office/drawing/2014/main" id="{2972CF86-A510-4E29-8CED-C0612D080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Rectangle 27">
              <a:extLst>
                <a:ext uri="{FF2B5EF4-FFF2-40B4-BE49-F238E27FC236}">
                  <a16:creationId xmlns:a16="http://schemas.microsoft.com/office/drawing/2014/main" id="{51B0A8D9-B28B-4CE3-8AB6-6633ADD997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7" name="Rectangle 28">
              <a:extLst>
                <a:ext uri="{FF2B5EF4-FFF2-40B4-BE49-F238E27FC236}">
                  <a16:creationId xmlns:a16="http://schemas.microsoft.com/office/drawing/2014/main" id="{525DA9CC-B1B1-4F33-9ED2-89012EA5B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29">
              <a:extLst>
                <a:ext uri="{FF2B5EF4-FFF2-40B4-BE49-F238E27FC236}">
                  <a16:creationId xmlns:a16="http://schemas.microsoft.com/office/drawing/2014/main" id="{6AE546F2-92C0-4C9C-BF28-052A7D0A3B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9" name="Isosceles Triangle 38">
              <a:extLst>
                <a:ext uri="{FF2B5EF4-FFF2-40B4-BE49-F238E27FC236}">
                  <a16:creationId xmlns:a16="http://schemas.microsoft.com/office/drawing/2014/main" id="{1111385C-91E7-44E8-AAE5-019E48D76F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>
              <a:extLst>
                <a:ext uri="{FF2B5EF4-FFF2-40B4-BE49-F238E27FC236}">
                  <a16:creationId xmlns:a16="http://schemas.microsoft.com/office/drawing/2014/main" id="{54455A30-C651-4002-BE70-2A0F05BA38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2D94F95D-89EF-455B-9F54-0F4231363A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02401"/>
            <a:ext cx="13004800" cy="32511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612B9F8D-6DD1-481E-8CCE-81A7EEB15F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20277" y="-12041"/>
            <a:ext cx="5084511" cy="9765640"/>
            <a:chOff x="7425267" y="-8467"/>
            <a:chExt cx="4766733" cy="6866467"/>
          </a:xfrm>
        </p:grpSpPr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BD531F65-BE00-4220-96DD-64DD545E03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96547" y="4572001"/>
              <a:ext cx="393665" cy="2285999"/>
            </a:xfrm>
            <a:prstGeom prst="line">
              <a:avLst/>
            </a:prstGeom>
            <a:ln w="9525">
              <a:solidFill>
                <a:srgbClr val="BFBFB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95BD48B8-B8E0-4EC6-889B-B9D5035859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4572001"/>
              <a:ext cx="3383073" cy="2285999"/>
            </a:xfrm>
            <a:prstGeom prst="line">
              <a:avLst/>
            </a:prstGeom>
            <a:ln w="9525">
              <a:solidFill>
                <a:srgbClr val="BFBFBF">
                  <a:alpha val="69804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Rectangle 23">
              <a:extLst>
                <a:ext uri="{FF2B5EF4-FFF2-40B4-BE49-F238E27FC236}">
                  <a16:creationId xmlns:a16="http://schemas.microsoft.com/office/drawing/2014/main" id="{4CB88335-CEFC-4E93-A849-B293A59F00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8" name="Rectangle 25">
              <a:extLst>
                <a:ext uri="{FF2B5EF4-FFF2-40B4-BE49-F238E27FC236}">
                  <a16:creationId xmlns:a16="http://schemas.microsoft.com/office/drawing/2014/main" id="{A68404B5-9CA3-4B1B-A75D-54F36B1B39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Isosceles Triangle 48">
              <a:extLst>
                <a:ext uri="{FF2B5EF4-FFF2-40B4-BE49-F238E27FC236}">
                  <a16:creationId xmlns:a16="http://schemas.microsoft.com/office/drawing/2014/main" id="{7260DE41-7357-49EC-A4FF-41B6666961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0" name="Rectangle 27">
              <a:extLst>
                <a:ext uri="{FF2B5EF4-FFF2-40B4-BE49-F238E27FC236}">
                  <a16:creationId xmlns:a16="http://schemas.microsoft.com/office/drawing/2014/main" id="{1D9D87BA-A306-430B-8BCF-468FF820D5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1" name="Rectangle 28">
              <a:extLst>
                <a:ext uri="{FF2B5EF4-FFF2-40B4-BE49-F238E27FC236}">
                  <a16:creationId xmlns:a16="http://schemas.microsoft.com/office/drawing/2014/main" id="{39F522E6-2DF0-48FC-873D-74BF210193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2" name="Rectangle 29">
              <a:extLst>
                <a:ext uri="{FF2B5EF4-FFF2-40B4-BE49-F238E27FC236}">
                  <a16:creationId xmlns:a16="http://schemas.microsoft.com/office/drawing/2014/main" id="{1015C585-0283-4901-9837-57DD565CE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3" name="Isosceles Triangle 52">
              <a:extLst>
                <a:ext uri="{FF2B5EF4-FFF2-40B4-BE49-F238E27FC236}">
                  <a16:creationId xmlns:a16="http://schemas.microsoft.com/office/drawing/2014/main" id="{CB6D253E-04B9-4649-B17B-DE58968B27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7FBF5D9-1F64-4908-BB62-C1EEC902E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489" y="6778271"/>
            <a:ext cx="9169779" cy="187847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457200"/>
            <a:r>
              <a:rPr lang="en-US" altLang="en-US" sz="5500">
                <a:solidFill>
                  <a:schemeClr val="bg1"/>
                </a:solidFill>
              </a:rPr>
              <a:t>Executive Functioning Strategies</a:t>
            </a:r>
            <a:endParaRPr lang="en-US" sz="5500">
              <a:solidFill>
                <a:schemeClr val="bg1"/>
              </a:solidFill>
            </a:endParaRPr>
          </a:p>
        </p:txBody>
      </p:sp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A1AE21A0-AA96-4557-AB48-66255CF0AD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3004800" cy="6502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ext Placeholder 2">
            <a:extLst>
              <a:ext uri="{FF2B5EF4-FFF2-40B4-BE49-F238E27FC236}">
                <a16:creationId xmlns:a16="http://schemas.microsoft.com/office/drawing/2014/main" id="{FA274F7F-61F7-4CB6-924F-DBE44780C45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12170351"/>
              </p:ext>
            </p:extLst>
          </p:nvPr>
        </p:nvGraphicFramePr>
        <p:xfrm>
          <a:off x="685800" y="914400"/>
          <a:ext cx="11633200" cy="467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88799132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947CDE17-06F4-4FCE-8BFE-AD89EACB70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2041"/>
            <a:ext cx="13004802" cy="9765641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A64534B-C7D9-476B-876D-0A9259D502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527E124-CDC8-4D04-848D-E43E18F425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A768FF94-39B1-44FB-9670-D6F5007FB8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FCE6337A-0F72-4D0B-81DA-748DC80AB6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2972CF86-A510-4E29-8CED-C0612D080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51B0A8D9-B28B-4CE3-8AB6-6633ADD997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525DA9CC-B1B1-4F33-9ED2-89012EA5B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6AE546F2-92C0-4C9C-BF28-052A7D0A3B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1111385C-91E7-44E8-AAE5-019E48D76F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54455A30-C651-4002-BE70-2A0F05BA38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CB5AA8A5-25CC-4295-892F-367FCDAF2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004800" cy="975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09DD65AA-8280-4962-92F3-DF1CB5334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4341" y="-12041"/>
            <a:ext cx="5084516" cy="9765641"/>
            <a:chOff x="7425267" y="-8467"/>
            <a:chExt cx="4766733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8942788-FC6D-44C2-BFC1-6F064710DA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01093AC6-E5C2-4894-A520-5BE11049F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23">
              <a:extLst>
                <a:ext uri="{FF2B5EF4-FFF2-40B4-BE49-F238E27FC236}">
                  <a16:creationId xmlns:a16="http://schemas.microsoft.com/office/drawing/2014/main" id="{F2EF9281-EAD8-4973-938C-52DECCD0F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5">
              <a:extLst>
                <a:ext uri="{FF2B5EF4-FFF2-40B4-BE49-F238E27FC236}">
                  <a16:creationId xmlns:a16="http://schemas.microsoft.com/office/drawing/2014/main" id="{F4D52681-7A79-4750-8E02-7C30DBAFE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F132E88E-8003-49D3-88BD-E18DF6965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7">
              <a:extLst>
                <a:ext uri="{FF2B5EF4-FFF2-40B4-BE49-F238E27FC236}">
                  <a16:creationId xmlns:a16="http://schemas.microsoft.com/office/drawing/2014/main" id="{8C986A99-157C-40D0-97AD-371B6F55E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8">
              <a:extLst>
                <a:ext uri="{FF2B5EF4-FFF2-40B4-BE49-F238E27FC236}">
                  <a16:creationId xmlns:a16="http://schemas.microsoft.com/office/drawing/2014/main" id="{264123D5-6D32-4F54-BAD5-43A5BAF6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29">
              <a:extLst>
                <a:ext uri="{FF2B5EF4-FFF2-40B4-BE49-F238E27FC236}">
                  <a16:creationId xmlns:a16="http://schemas.microsoft.com/office/drawing/2014/main" id="{5FCA8C06-6A3E-4C39-9EF2-117987331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F93416A-6C44-4D77-A94A-DEBC035EA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07740BC-DE6D-4E28-8174-9A5239904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979" y="1966202"/>
            <a:ext cx="3784087" cy="582119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457200"/>
            <a:r>
              <a:rPr lang="en-US" altLang="en-US" sz="5100">
                <a:solidFill>
                  <a:schemeClr val="accent1">
                    <a:lumMod val="75000"/>
                  </a:schemeClr>
                </a:solidFill>
              </a:rPr>
              <a:t>Executive Functioning Strategies </a:t>
            </a:r>
            <a:endParaRPr lang="en-US" sz="510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4C6BC13-FB1E-48CC-B421-3D0603972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5466" y="0"/>
            <a:ext cx="6879334" cy="975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ext Placeholder 2">
            <a:extLst>
              <a:ext uri="{FF2B5EF4-FFF2-40B4-BE49-F238E27FC236}">
                <a16:creationId xmlns:a16="http://schemas.microsoft.com/office/drawing/2014/main" id="{5DFA16E2-DB62-4D33-9E06-4D1043D362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42726954"/>
              </p:ext>
            </p:extLst>
          </p:nvPr>
        </p:nvGraphicFramePr>
        <p:xfrm>
          <a:off x="5176045" y="1343379"/>
          <a:ext cx="7139002" cy="6859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24229757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947CDE17-06F4-4FCE-8BFE-AD89EACB70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2041"/>
            <a:ext cx="13004802" cy="9765641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A64534B-C7D9-476B-876D-0A9259D502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527E124-CDC8-4D04-848D-E43E18F425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A768FF94-39B1-44FB-9670-D6F5007FB8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FCE6337A-0F72-4D0B-81DA-748DC80AB6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2972CF86-A510-4E29-8CED-C0612D080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51B0A8D9-B28B-4CE3-8AB6-6633ADD997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525DA9CC-B1B1-4F33-9ED2-89012EA5B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6AE546F2-92C0-4C9C-BF28-052A7D0A3B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1111385C-91E7-44E8-AAE5-019E48D76F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54455A30-C651-4002-BE70-2A0F05BA38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CB5AA8A5-25CC-4295-892F-367FCDAF2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004800" cy="975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09DD65AA-8280-4962-92F3-DF1CB5334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4341" y="-12041"/>
            <a:ext cx="5084516" cy="9765641"/>
            <a:chOff x="7425267" y="-8467"/>
            <a:chExt cx="4766733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8942788-FC6D-44C2-BFC1-6F064710DA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01093AC6-E5C2-4894-A520-5BE11049F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23">
              <a:extLst>
                <a:ext uri="{FF2B5EF4-FFF2-40B4-BE49-F238E27FC236}">
                  <a16:creationId xmlns:a16="http://schemas.microsoft.com/office/drawing/2014/main" id="{F2EF9281-EAD8-4973-938C-52DECCD0F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5">
              <a:extLst>
                <a:ext uri="{FF2B5EF4-FFF2-40B4-BE49-F238E27FC236}">
                  <a16:creationId xmlns:a16="http://schemas.microsoft.com/office/drawing/2014/main" id="{F4D52681-7A79-4750-8E02-7C30DBAFE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F132E88E-8003-49D3-88BD-E18DF6965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7">
              <a:extLst>
                <a:ext uri="{FF2B5EF4-FFF2-40B4-BE49-F238E27FC236}">
                  <a16:creationId xmlns:a16="http://schemas.microsoft.com/office/drawing/2014/main" id="{8C986A99-157C-40D0-97AD-371B6F55E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8">
              <a:extLst>
                <a:ext uri="{FF2B5EF4-FFF2-40B4-BE49-F238E27FC236}">
                  <a16:creationId xmlns:a16="http://schemas.microsoft.com/office/drawing/2014/main" id="{264123D5-6D32-4F54-BAD5-43A5BAF6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29">
              <a:extLst>
                <a:ext uri="{FF2B5EF4-FFF2-40B4-BE49-F238E27FC236}">
                  <a16:creationId xmlns:a16="http://schemas.microsoft.com/office/drawing/2014/main" id="{5FCA8C06-6A3E-4C39-9EF2-117987331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F93416A-6C44-4D77-A94A-DEBC035EA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A6B6F77-C214-480E-AD66-225097C74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979" y="1966202"/>
            <a:ext cx="3784087" cy="582119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457200"/>
            <a:r>
              <a:rPr lang="en-US" altLang="en-US" sz="5100">
                <a:solidFill>
                  <a:schemeClr val="accent1">
                    <a:lumMod val="75000"/>
                  </a:schemeClr>
                </a:solidFill>
              </a:rPr>
              <a:t>Executive Functioning Strategies </a:t>
            </a:r>
            <a:endParaRPr lang="en-US" sz="510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4C6BC13-FB1E-48CC-B421-3D0603972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5466" y="0"/>
            <a:ext cx="6879334" cy="975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ext Placeholder 2">
            <a:extLst>
              <a:ext uri="{FF2B5EF4-FFF2-40B4-BE49-F238E27FC236}">
                <a16:creationId xmlns:a16="http://schemas.microsoft.com/office/drawing/2014/main" id="{2CD2BC0E-5A18-40E1-9605-26FB1D8E63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74356348"/>
              </p:ext>
            </p:extLst>
          </p:nvPr>
        </p:nvGraphicFramePr>
        <p:xfrm>
          <a:off x="5176045" y="1343379"/>
          <a:ext cx="7139002" cy="6859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36173823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947CDE17-06F4-4FCE-8BFE-AD89EACB70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2041"/>
            <a:ext cx="13004802" cy="9765641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A64534B-C7D9-476B-876D-0A9259D502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527E124-CDC8-4D04-848D-E43E18F425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A768FF94-39B1-44FB-9670-D6F5007FB8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FCE6337A-0F72-4D0B-81DA-748DC80AB6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2972CF86-A510-4E29-8CED-C0612D080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51B0A8D9-B28B-4CE3-8AB6-6633ADD997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525DA9CC-B1B1-4F33-9ED2-89012EA5B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6AE546F2-92C0-4C9C-BF28-052A7D0A3B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1111385C-91E7-44E8-AAE5-019E48D76F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54455A30-C651-4002-BE70-2A0F05BA38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CB5AA8A5-25CC-4295-892F-367FCDAF2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004800" cy="975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09DD65AA-8280-4962-92F3-DF1CB5334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4341" y="-12041"/>
            <a:ext cx="5084516" cy="9765641"/>
            <a:chOff x="7425267" y="-8467"/>
            <a:chExt cx="4766733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8942788-FC6D-44C2-BFC1-6F064710DA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01093AC6-E5C2-4894-A520-5BE11049F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23">
              <a:extLst>
                <a:ext uri="{FF2B5EF4-FFF2-40B4-BE49-F238E27FC236}">
                  <a16:creationId xmlns:a16="http://schemas.microsoft.com/office/drawing/2014/main" id="{F2EF9281-EAD8-4973-938C-52DECCD0F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5">
              <a:extLst>
                <a:ext uri="{FF2B5EF4-FFF2-40B4-BE49-F238E27FC236}">
                  <a16:creationId xmlns:a16="http://schemas.microsoft.com/office/drawing/2014/main" id="{F4D52681-7A79-4750-8E02-7C30DBAFE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F132E88E-8003-49D3-88BD-E18DF6965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7">
              <a:extLst>
                <a:ext uri="{FF2B5EF4-FFF2-40B4-BE49-F238E27FC236}">
                  <a16:creationId xmlns:a16="http://schemas.microsoft.com/office/drawing/2014/main" id="{8C986A99-157C-40D0-97AD-371B6F55E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8">
              <a:extLst>
                <a:ext uri="{FF2B5EF4-FFF2-40B4-BE49-F238E27FC236}">
                  <a16:creationId xmlns:a16="http://schemas.microsoft.com/office/drawing/2014/main" id="{264123D5-6D32-4F54-BAD5-43A5BAF6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29">
              <a:extLst>
                <a:ext uri="{FF2B5EF4-FFF2-40B4-BE49-F238E27FC236}">
                  <a16:creationId xmlns:a16="http://schemas.microsoft.com/office/drawing/2014/main" id="{5FCA8C06-6A3E-4C39-9EF2-117987331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F93416A-6C44-4D77-A94A-DEBC035EA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F1FD20-408F-4CC8-93C5-63C6299DA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979" y="1966202"/>
            <a:ext cx="3784087" cy="582119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457200"/>
            <a:r>
              <a:rPr lang="en-US" altLang="en-US" sz="5500">
                <a:solidFill>
                  <a:schemeClr val="accent1">
                    <a:lumMod val="75000"/>
                  </a:schemeClr>
                </a:solidFill>
              </a:rPr>
              <a:t>Helpful Approaches </a:t>
            </a:r>
            <a:endParaRPr lang="en-US" sz="550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4C6BC13-FB1E-48CC-B421-3D0603972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5466" y="0"/>
            <a:ext cx="6879334" cy="975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extBox 2">
            <a:extLst>
              <a:ext uri="{FF2B5EF4-FFF2-40B4-BE49-F238E27FC236}">
                <a16:creationId xmlns:a16="http://schemas.microsoft.com/office/drawing/2014/main" id="{F1B25685-F4C9-4103-BAD9-FAA4199D62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77312"/>
              </p:ext>
            </p:extLst>
          </p:nvPr>
        </p:nvGraphicFramePr>
        <p:xfrm>
          <a:off x="5176045" y="1343379"/>
          <a:ext cx="7139002" cy="6859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10518984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947CDE17-06F4-4FCE-8BFE-AD89EACB70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2041"/>
            <a:ext cx="13004802" cy="9765641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A64534B-C7D9-476B-876D-0A9259D502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527E124-CDC8-4D04-848D-E43E18F425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A768FF94-39B1-44FB-9670-D6F5007FB8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FCE6337A-0F72-4D0B-81DA-748DC80AB6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2972CF86-A510-4E29-8CED-C0612D080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51B0A8D9-B28B-4CE3-8AB6-6633ADD997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525DA9CC-B1B1-4F33-9ED2-89012EA5B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6AE546F2-92C0-4C9C-BF28-052A7D0A3B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1111385C-91E7-44E8-AAE5-019E48D76F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54455A30-C651-4002-BE70-2A0F05BA38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CB5AA8A5-25CC-4295-892F-367FCDAF2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004800" cy="975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09DD65AA-8280-4962-92F3-DF1CB5334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4341" y="-12041"/>
            <a:ext cx="5084516" cy="9765641"/>
            <a:chOff x="7425267" y="-8467"/>
            <a:chExt cx="4766733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8942788-FC6D-44C2-BFC1-6F064710DA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01093AC6-E5C2-4894-A520-5BE11049F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23">
              <a:extLst>
                <a:ext uri="{FF2B5EF4-FFF2-40B4-BE49-F238E27FC236}">
                  <a16:creationId xmlns:a16="http://schemas.microsoft.com/office/drawing/2014/main" id="{F2EF9281-EAD8-4973-938C-52DECCD0F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5">
              <a:extLst>
                <a:ext uri="{FF2B5EF4-FFF2-40B4-BE49-F238E27FC236}">
                  <a16:creationId xmlns:a16="http://schemas.microsoft.com/office/drawing/2014/main" id="{F4D52681-7A79-4750-8E02-7C30DBAFE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F132E88E-8003-49D3-88BD-E18DF6965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7">
              <a:extLst>
                <a:ext uri="{FF2B5EF4-FFF2-40B4-BE49-F238E27FC236}">
                  <a16:creationId xmlns:a16="http://schemas.microsoft.com/office/drawing/2014/main" id="{8C986A99-157C-40D0-97AD-371B6F55E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8">
              <a:extLst>
                <a:ext uri="{FF2B5EF4-FFF2-40B4-BE49-F238E27FC236}">
                  <a16:creationId xmlns:a16="http://schemas.microsoft.com/office/drawing/2014/main" id="{264123D5-6D32-4F54-BAD5-43A5BAF6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29">
              <a:extLst>
                <a:ext uri="{FF2B5EF4-FFF2-40B4-BE49-F238E27FC236}">
                  <a16:creationId xmlns:a16="http://schemas.microsoft.com/office/drawing/2014/main" id="{5FCA8C06-6A3E-4C39-9EF2-117987331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F93416A-6C44-4D77-A94A-DEBC035EA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4BF4E1B7-2052-4D01-AAEE-4308E1D5826E}"/>
              </a:ext>
            </a:extLst>
          </p:cNvPr>
          <p:cNvSpPr txBox="1"/>
          <p:nvPr/>
        </p:nvSpPr>
        <p:spPr>
          <a:xfrm>
            <a:off x="695979" y="1966202"/>
            <a:ext cx="3784087" cy="58211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55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Pomodoro Technique 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4C6BC13-FB1E-48CC-B421-3D0603972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5466" y="0"/>
            <a:ext cx="6879334" cy="975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extBox 2">
            <a:extLst>
              <a:ext uri="{FF2B5EF4-FFF2-40B4-BE49-F238E27FC236}">
                <a16:creationId xmlns:a16="http://schemas.microsoft.com/office/drawing/2014/main" id="{3EE03BC7-A030-4991-B281-D518540449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71119009"/>
              </p:ext>
            </p:extLst>
          </p:nvPr>
        </p:nvGraphicFramePr>
        <p:xfrm>
          <a:off x="5176045" y="1343379"/>
          <a:ext cx="7139002" cy="6859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5250636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947CDE17-06F4-4FCE-8BFE-AD89EACB70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2041"/>
            <a:ext cx="13004802" cy="9765641"/>
            <a:chOff x="0" y="-8467"/>
            <a:chExt cx="12192000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A64534B-C7D9-476B-876D-0A9259D502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C527E124-CDC8-4D04-848D-E43E18F425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id="{A768FF94-39B1-44FB-9670-D6F5007FB8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id="{FCE6337A-0F72-4D0B-81DA-748DC80AB6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2972CF86-A510-4E29-8CED-C0612D080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id="{51B0A8D9-B28B-4CE3-8AB6-6633ADD997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id="{525DA9CC-B1B1-4F33-9ED2-89012EA5B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id="{6AE546F2-92C0-4C9C-BF28-052A7D0A3B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1111385C-91E7-44E8-AAE5-019E48D76F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54455A30-C651-4002-BE70-2A0F05BA38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2B24EA26-ED94-43C0-9D2F-71563B92B5F5}"/>
              </a:ext>
            </a:extLst>
          </p:cNvPr>
          <p:cNvSpPr txBox="1"/>
          <p:nvPr/>
        </p:nvSpPr>
        <p:spPr>
          <a:xfrm>
            <a:off x="722489" y="866986"/>
            <a:ext cx="9169779" cy="187847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360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The 8 executive functioning skills</a:t>
            </a:r>
          </a:p>
        </p:txBody>
      </p:sp>
      <p:graphicFrame>
        <p:nvGraphicFramePr>
          <p:cNvPr id="7" name="TextBox 4">
            <a:extLst>
              <a:ext uri="{FF2B5EF4-FFF2-40B4-BE49-F238E27FC236}">
                <a16:creationId xmlns:a16="http://schemas.microsoft.com/office/drawing/2014/main" id="{95FB04CA-C897-41FA-9BA7-1819A6B651D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92918898"/>
              </p:ext>
            </p:extLst>
          </p:nvPr>
        </p:nvGraphicFramePr>
        <p:xfrm>
          <a:off x="723053" y="3072836"/>
          <a:ext cx="9169400" cy="55202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89276301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539898-DC2F-4870-8820-3B01608E78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GB" altLang="en-US" sz="8800" dirty="0"/>
          </a:p>
          <a:p>
            <a:pPr marL="0" indent="0" algn="ctr">
              <a:buNone/>
            </a:pPr>
            <a:r>
              <a:rPr lang="en-GB" altLang="en-US" sz="8800" dirty="0"/>
              <a:t>Discussion..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1009208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947CDE17-06F4-4FCE-8BFE-AD89EACB70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2041"/>
            <a:ext cx="13004802" cy="9765641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A64534B-C7D9-476B-876D-0A9259D502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527E124-CDC8-4D04-848D-E43E18F425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A768FF94-39B1-44FB-9670-D6F5007FB8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FCE6337A-0F72-4D0B-81DA-748DC80AB6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2972CF86-A510-4E29-8CED-C0612D080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51B0A8D9-B28B-4CE3-8AB6-6633ADD997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525DA9CC-B1B1-4F33-9ED2-89012EA5B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6AE546F2-92C0-4C9C-BF28-052A7D0A3B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1111385C-91E7-44E8-AAE5-019E48D76F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54455A30-C651-4002-BE70-2A0F05BA38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CB5AA8A5-25CC-4295-892F-367FCDAF2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004800" cy="975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09DD65AA-8280-4962-92F3-DF1CB5334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4341" y="-12041"/>
            <a:ext cx="5084516" cy="9765641"/>
            <a:chOff x="7425267" y="-8467"/>
            <a:chExt cx="4766733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8942788-FC6D-44C2-BFC1-6F064710DA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01093AC6-E5C2-4894-A520-5BE11049F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23">
              <a:extLst>
                <a:ext uri="{FF2B5EF4-FFF2-40B4-BE49-F238E27FC236}">
                  <a16:creationId xmlns:a16="http://schemas.microsoft.com/office/drawing/2014/main" id="{F2EF9281-EAD8-4973-938C-52DECCD0F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5">
              <a:extLst>
                <a:ext uri="{FF2B5EF4-FFF2-40B4-BE49-F238E27FC236}">
                  <a16:creationId xmlns:a16="http://schemas.microsoft.com/office/drawing/2014/main" id="{F4D52681-7A79-4750-8E02-7C30DBAFE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F132E88E-8003-49D3-88BD-E18DF6965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7">
              <a:extLst>
                <a:ext uri="{FF2B5EF4-FFF2-40B4-BE49-F238E27FC236}">
                  <a16:creationId xmlns:a16="http://schemas.microsoft.com/office/drawing/2014/main" id="{8C986A99-157C-40D0-97AD-371B6F55E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8">
              <a:extLst>
                <a:ext uri="{FF2B5EF4-FFF2-40B4-BE49-F238E27FC236}">
                  <a16:creationId xmlns:a16="http://schemas.microsoft.com/office/drawing/2014/main" id="{264123D5-6D32-4F54-BAD5-43A5BAF6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29">
              <a:extLst>
                <a:ext uri="{FF2B5EF4-FFF2-40B4-BE49-F238E27FC236}">
                  <a16:creationId xmlns:a16="http://schemas.microsoft.com/office/drawing/2014/main" id="{5FCA8C06-6A3E-4C39-9EF2-117987331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F93416A-6C44-4D77-A94A-DEBC035EA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294D66F-BCF5-4AEE-849A-2839FCFFF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979" y="1966202"/>
            <a:ext cx="3784087" cy="582119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457200"/>
            <a:r>
              <a:rPr lang="en-US" sz="5500">
                <a:solidFill>
                  <a:schemeClr val="accent1">
                    <a:lumMod val="75000"/>
                  </a:schemeClr>
                </a:solidFill>
              </a:rPr>
              <a:t>What we will cover 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4C6BC13-FB1E-48CC-B421-3D0603972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5466" y="0"/>
            <a:ext cx="6879334" cy="975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ext Placeholder 2">
            <a:extLst>
              <a:ext uri="{FF2B5EF4-FFF2-40B4-BE49-F238E27FC236}">
                <a16:creationId xmlns:a16="http://schemas.microsoft.com/office/drawing/2014/main" id="{E04AF9EA-EBE8-4C6A-9F4A-0D310B8E223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98767867"/>
              </p:ext>
            </p:extLst>
          </p:nvPr>
        </p:nvGraphicFramePr>
        <p:xfrm>
          <a:off x="5176045" y="1343379"/>
          <a:ext cx="7139002" cy="6859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07033206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4DC5C-6D11-4670-A1E6-93B05B11B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References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F982A0-B9C2-4D0D-98AF-AFA2E2DF23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altLang="en-US" dirty="0">
                <a:hlinkClick r:id="rId2"/>
              </a:rPr>
              <a:t>https://www.understood.org/en/learning-thinking-differences/child-learning-disabilities/executive-functioning-issues/what-is-executive-function</a:t>
            </a:r>
            <a:endParaRPr lang="en-GB" altLang="en-US" dirty="0"/>
          </a:p>
          <a:p>
            <a:pPr eaLnBrk="1" hangingPunct="1"/>
            <a:r>
              <a:rPr lang="en-GB" altLang="en-US" dirty="0">
                <a:hlinkClick r:id="rId3"/>
              </a:rPr>
              <a:t>https://autismawarenesscentre.com/executive-function-what-is-it-and-how-do-we-support-it-in-those-with-autism-part-i/</a:t>
            </a:r>
            <a:endParaRPr lang="en-GB" altLang="en-US" dirty="0"/>
          </a:p>
          <a:p>
            <a:pPr eaLnBrk="1" hangingPunct="1"/>
            <a:r>
              <a:rPr lang="en-GB" altLang="en-US" dirty="0">
                <a:hlinkClick r:id="rId4"/>
              </a:rPr>
              <a:t>https://www.autism.org.uk/advice-and-guidance/professional-practice/executive-functioning</a:t>
            </a:r>
            <a:endParaRPr lang="en-GB" altLang="en-US" dirty="0"/>
          </a:p>
          <a:p>
            <a:pPr eaLnBrk="1" hangingPunct="1"/>
            <a:r>
              <a:rPr lang="en-GB" dirty="0">
                <a:hlinkClick r:id="rId5"/>
              </a:rPr>
              <a:t>https://www.autismspeaks.org/executive-functioning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5506516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947CDE17-06F4-4FCE-8BFE-AD89EACB70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2041"/>
            <a:ext cx="13004802" cy="9765641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A64534B-C7D9-476B-876D-0A9259D502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527E124-CDC8-4D04-848D-E43E18F425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A768FF94-39B1-44FB-9670-D6F5007FB8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FCE6337A-0F72-4D0B-81DA-748DC80AB6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2972CF86-A510-4E29-8CED-C0612D080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51B0A8D9-B28B-4CE3-8AB6-6633ADD997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525DA9CC-B1B1-4F33-9ED2-89012EA5B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6AE546F2-92C0-4C9C-BF28-052A7D0A3B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1111385C-91E7-44E8-AAE5-019E48D76F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54455A30-C651-4002-BE70-2A0F05BA38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CB5AA8A5-25CC-4295-892F-367FCDAF2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004800" cy="975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09DD65AA-8280-4962-92F3-DF1CB5334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4341" y="-12041"/>
            <a:ext cx="5084516" cy="9765641"/>
            <a:chOff x="7425267" y="-8467"/>
            <a:chExt cx="4766733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8942788-FC6D-44C2-BFC1-6F064710DA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01093AC6-E5C2-4894-A520-5BE11049F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23">
              <a:extLst>
                <a:ext uri="{FF2B5EF4-FFF2-40B4-BE49-F238E27FC236}">
                  <a16:creationId xmlns:a16="http://schemas.microsoft.com/office/drawing/2014/main" id="{F2EF9281-EAD8-4973-938C-52DECCD0F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5">
              <a:extLst>
                <a:ext uri="{FF2B5EF4-FFF2-40B4-BE49-F238E27FC236}">
                  <a16:creationId xmlns:a16="http://schemas.microsoft.com/office/drawing/2014/main" id="{F4D52681-7A79-4750-8E02-7C30DBAFE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F132E88E-8003-49D3-88BD-E18DF6965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7">
              <a:extLst>
                <a:ext uri="{FF2B5EF4-FFF2-40B4-BE49-F238E27FC236}">
                  <a16:creationId xmlns:a16="http://schemas.microsoft.com/office/drawing/2014/main" id="{8C986A99-157C-40D0-97AD-371B6F55E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8">
              <a:extLst>
                <a:ext uri="{FF2B5EF4-FFF2-40B4-BE49-F238E27FC236}">
                  <a16:creationId xmlns:a16="http://schemas.microsoft.com/office/drawing/2014/main" id="{264123D5-6D32-4F54-BAD5-43A5BAF6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29">
              <a:extLst>
                <a:ext uri="{FF2B5EF4-FFF2-40B4-BE49-F238E27FC236}">
                  <a16:creationId xmlns:a16="http://schemas.microsoft.com/office/drawing/2014/main" id="{5FCA8C06-6A3E-4C39-9EF2-117987331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F93416A-6C44-4D77-A94A-DEBC035EA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809EE30-485A-4348-9146-6148DD983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979" y="1966202"/>
            <a:ext cx="3784087" cy="582119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457200"/>
            <a:r>
              <a:rPr lang="en-US" altLang="en-US" sz="5500">
                <a:solidFill>
                  <a:schemeClr val="accent1">
                    <a:lumMod val="75000"/>
                  </a:schemeClr>
                </a:solidFill>
              </a:rPr>
              <a:t>What is it?</a:t>
            </a:r>
            <a:endParaRPr lang="en-US" sz="550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4C6BC13-FB1E-48CC-B421-3D0603972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5466" y="0"/>
            <a:ext cx="6879334" cy="975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Text Placeholder 2">
            <a:extLst>
              <a:ext uri="{FF2B5EF4-FFF2-40B4-BE49-F238E27FC236}">
                <a16:creationId xmlns:a16="http://schemas.microsoft.com/office/drawing/2014/main" id="{90EB72E3-714D-44A8-BC44-94291420CC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08439697"/>
              </p:ext>
            </p:extLst>
          </p:nvPr>
        </p:nvGraphicFramePr>
        <p:xfrm>
          <a:off x="5176045" y="1343379"/>
          <a:ext cx="7139002" cy="6859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65640555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947CDE17-06F4-4FCE-8BFE-AD89EACB70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2041"/>
            <a:ext cx="13004802" cy="9765641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A64534B-C7D9-476B-876D-0A9259D502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527E124-CDC8-4D04-848D-E43E18F425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A768FF94-39B1-44FB-9670-D6F5007FB8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FCE6337A-0F72-4D0B-81DA-748DC80AB6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2972CF86-A510-4E29-8CED-C0612D080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51B0A8D9-B28B-4CE3-8AB6-6633ADD997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525DA9CC-B1B1-4F33-9ED2-89012EA5B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6AE546F2-92C0-4C9C-BF28-052A7D0A3B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1111385C-91E7-44E8-AAE5-019E48D76F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54455A30-C651-4002-BE70-2A0F05BA38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2D94F95D-89EF-455B-9F54-0F4231363A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02401"/>
            <a:ext cx="13004800" cy="32511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612B9F8D-6DD1-481E-8CCE-81A7EEB15F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20277" y="-12041"/>
            <a:ext cx="5084511" cy="9765640"/>
            <a:chOff x="7425267" y="-8467"/>
            <a:chExt cx="4766733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BD531F65-BE00-4220-96DD-64DD545E03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96547" y="4572001"/>
              <a:ext cx="393665" cy="2285999"/>
            </a:xfrm>
            <a:prstGeom prst="line">
              <a:avLst/>
            </a:prstGeom>
            <a:ln w="9525">
              <a:solidFill>
                <a:srgbClr val="BFBFB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95BD48B8-B8E0-4EC6-889B-B9D5035859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4572001"/>
              <a:ext cx="3383073" cy="2285999"/>
            </a:xfrm>
            <a:prstGeom prst="line">
              <a:avLst/>
            </a:prstGeom>
            <a:ln w="9525">
              <a:solidFill>
                <a:srgbClr val="BFBFBF">
                  <a:alpha val="69804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23">
              <a:extLst>
                <a:ext uri="{FF2B5EF4-FFF2-40B4-BE49-F238E27FC236}">
                  <a16:creationId xmlns:a16="http://schemas.microsoft.com/office/drawing/2014/main" id="{4CB88335-CEFC-4E93-A849-B293A59F00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5">
              <a:extLst>
                <a:ext uri="{FF2B5EF4-FFF2-40B4-BE49-F238E27FC236}">
                  <a16:creationId xmlns:a16="http://schemas.microsoft.com/office/drawing/2014/main" id="{A68404B5-9CA3-4B1B-A75D-54F36B1B39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7260DE41-7357-49EC-A4FF-41B6666961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7">
              <a:extLst>
                <a:ext uri="{FF2B5EF4-FFF2-40B4-BE49-F238E27FC236}">
                  <a16:creationId xmlns:a16="http://schemas.microsoft.com/office/drawing/2014/main" id="{1D9D87BA-A306-430B-8BCF-468FF820D5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8">
              <a:extLst>
                <a:ext uri="{FF2B5EF4-FFF2-40B4-BE49-F238E27FC236}">
                  <a16:creationId xmlns:a16="http://schemas.microsoft.com/office/drawing/2014/main" id="{39F522E6-2DF0-48FC-873D-74BF210193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29">
              <a:extLst>
                <a:ext uri="{FF2B5EF4-FFF2-40B4-BE49-F238E27FC236}">
                  <a16:creationId xmlns:a16="http://schemas.microsoft.com/office/drawing/2014/main" id="{1015C585-0283-4901-9837-57DD565CE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CB6D253E-04B9-4649-B17B-DE58968B27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D3E30BB-C35C-4266-BEE4-89AE8870A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489" y="6778271"/>
            <a:ext cx="9169779" cy="187847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457200"/>
            <a:r>
              <a:rPr lang="en-US" sz="5500">
                <a:solidFill>
                  <a:schemeClr val="bg1"/>
                </a:solidFill>
              </a:rPr>
              <a:t>3 main areas of Executive Functioning </a:t>
            </a:r>
          </a:p>
        </p:txBody>
      </p:sp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A1AE21A0-AA96-4557-AB48-66255CF0AD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3004800" cy="6502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ext Placeholder 2">
            <a:extLst>
              <a:ext uri="{FF2B5EF4-FFF2-40B4-BE49-F238E27FC236}">
                <a16:creationId xmlns:a16="http://schemas.microsoft.com/office/drawing/2014/main" id="{5AD3D11C-DCC3-47A4-90DC-CA2BD72878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60309664"/>
              </p:ext>
            </p:extLst>
          </p:nvPr>
        </p:nvGraphicFramePr>
        <p:xfrm>
          <a:off x="685800" y="914400"/>
          <a:ext cx="11633200" cy="467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7367473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789FE8C-80B2-4552-AACD-ED504874E1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5816" y="416950"/>
            <a:ext cx="8280920" cy="828092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2F7FA7C-FD8F-4FDF-8E5A-E06E026F1FE2}"/>
              </a:ext>
            </a:extLst>
          </p:cNvPr>
          <p:cNvSpPr txBox="1"/>
          <p:nvPr/>
        </p:nvSpPr>
        <p:spPr>
          <a:xfrm>
            <a:off x="597744" y="4372744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Working memory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C598C4-6366-4FA4-A78F-36F9B2FAF4EB}"/>
              </a:ext>
            </a:extLst>
          </p:cNvPr>
          <p:cNvSpPr txBox="1"/>
          <p:nvPr/>
        </p:nvSpPr>
        <p:spPr>
          <a:xfrm>
            <a:off x="1677864" y="5524872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Prioritising and organising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6C8F9A1-B475-419C-BF7D-9FEAE650863F}"/>
              </a:ext>
            </a:extLst>
          </p:cNvPr>
          <p:cNvSpPr txBox="1"/>
          <p:nvPr/>
        </p:nvSpPr>
        <p:spPr>
          <a:xfrm>
            <a:off x="3118024" y="6604992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Focusing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95F0EBB-95C2-492E-9573-82A1DDE941CC}"/>
              </a:ext>
            </a:extLst>
          </p:cNvPr>
          <p:cNvSpPr txBox="1"/>
          <p:nvPr/>
        </p:nvSpPr>
        <p:spPr>
          <a:xfrm>
            <a:off x="6862440" y="6650166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Inhibiting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37D6A6F-18A9-499A-90C9-91A5FD0B97A9}"/>
              </a:ext>
            </a:extLst>
          </p:cNvPr>
          <p:cNvSpPr txBox="1"/>
          <p:nvPr/>
        </p:nvSpPr>
        <p:spPr>
          <a:xfrm>
            <a:off x="7078464" y="5668888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Communication and emotion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3D392C0-B4E4-4E76-A85A-F9C3D65D41DE}"/>
              </a:ext>
            </a:extLst>
          </p:cNvPr>
          <p:cNvSpPr txBox="1"/>
          <p:nvPr/>
        </p:nvSpPr>
        <p:spPr>
          <a:xfrm>
            <a:off x="8842660" y="4687610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Flexibility </a:t>
            </a:r>
          </a:p>
        </p:txBody>
      </p:sp>
    </p:spTree>
    <p:extLst>
      <p:ext uri="{BB962C8B-B14F-4D97-AF65-F5344CB8AC3E}">
        <p14:creationId xmlns:p14="http://schemas.microsoft.com/office/powerpoint/2010/main" val="1683305952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D6280969-F024-466D-A1DB-4F848C51DE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2041"/>
            <a:ext cx="13004802" cy="9765641"/>
            <a:chOff x="0" y="-8467"/>
            <a:chExt cx="12192000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3FDD802-E6D8-4979-A1B9-BA705AE4DA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DE509DD-4B76-45F0-8144-02F1D7E1AE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id="{FEAEFD53-0220-48B1-9EA8-3EAE151E84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id="{92E7FABD-916D-4FF9-B5F3-44E53AFD39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826F9772-AEFE-4C6D-82B6-1207069B86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id="{ACFBF3A9-B76A-4B4B-B6D7-CA4651F5C9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id="{BF0FAA0A-B682-4A83-BDD8-BCE0AB41C2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id="{7874A013-E5E2-4AE1-8E93-029A2B41EB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4355329E-E608-4F7A-B4EF-8FEF07D755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53D9BFDF-B250-44FF-9BD7-C204EFBFC1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004800" cy="975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004800" cy="975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52067" y="0"/>
            <a:ext cx="1300480" cy="97536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3510377" y="5235787"/>
            <a:ext cx="5081129" cy="4517813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1405" y="-12041"/>
            <a:ext cx="3207839" cy="9765641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31502" y="-12041"/>
            <a:ext cx="2761129" cy="9765641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5" name="Isosceles Triangle 34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5653" y="4334933"/>
            <a:ext cx="3476978" cy="5418667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7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44631" y="-12041"/>
            <a:ext cx="3044614" cy="9765641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9" name="Isosceles Triangle 38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50941" y="5105588"/>
            <a:ext cx="1938303" cy="4648012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A5EC319D-0FEA-4B95-A3EA-01E35672C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10806" y="-12041"/>
            <a:ext cx="6393994" cy="9765641"/>
          </a:xfrm>
          <a:custGeom>
            <a:avLst/>
            <a:gdLst>
              <a:gd name="connsiteX0" fmla="*/ 0 w 5994369"/>
              <a:gd name="connsiteY0" fmla="*/ 0 h 6866467"/>
              <a:gd name="connsiteX1" fmla="*/ 1249825 w 5994369"/>
              <a:gd name="connsiteY1" fmla="*/ 0 h 6866467"/>
              <a:gd name="connsiteX2" fmla="*/ 1249825 w 5994369"/>
              <a:gd name="connsiteY2" fmla="*/ 8467 h 6866467"/>
              <a:gd name="connsiteX3" fmla="*/ 5994369 w 5994369"/>
              <a:gd name="connsiteY3" fmla="*/ 8467 h 6866467"/>
              <a:gd name="connsiteX4" fmla="*/ 5994369 w 5994369"/>
              <a:gd name="connsiteY4" fmla="*/ 6866467 h 6866467"/>
              <a:gd name="connsiteX5" fmla="*/ 1249825 w 5994369"/>
              <a:gd name="connsiteY5" fmla="*/ 6866467 h 6866467"/>
              <a:gd name="connsiteX6" fmla="*/ 1109382 w 5994369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94369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5994369" y="8467"/>
                </a:lnTo>
                <a:lnTo>
                  <a:pt x="5994369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E1300C-BBCC-4895-8894-23D89DA7E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93310" y="266747"/>
            <a:ext cx="4813855" cy="316832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457200"/>
            <a:r>
              <a:rPr lang="en-US" altLang="en-US" sz="3600" dirty="0">
                <a:solidFill>
                  <a:srgbClr val="FFFFFF"/>
                </a:solidFill>
              </a:rPr>
              <a:t>Working Memory</a:t>
            </a:r>
            <a:endParaRPr lang="en-US" sz="3600" dirty="0">
              <a:solidFill>
                <a:srgbClr val="FFFFFF"/>
              </a:solidFill>
            </a:endParaRPr>
          </a:p>
        </p:txBody>
      </p:sp>
      <p:pic>
        <p:nvPicPr>
          <p:cNvPr id="6" name="Picture 5" descr="Diagram&#10;&#10;Description automatically generated">
            <a:extLst>
              <a:ext uri="{FF2B5EF4-FFF2-40B4-BE49-F238E27FC236}">
                <a16:creationId xmlns:a16="http://schemas.microsoft.com/office/drawing/2014/main" id="{07B80212-36D1-47EC-9153-0DA512F4CE4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69"/>
          <a:stretch/>
        </p:blipFill>
        <p:spPr>
          <a:xfrm>
            <a:off x="807734" y="3177224"/>
            <a:ext cx="4113892" cy="3525586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460961-1A89-4F10-A2C3-E7629732F9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68262" y="2580594"/>
            <a:ext cx="4813854" cy="6328654"/>
          </a:xfrm>
        </p:spPr>
        <p:txBody>
          <a:bodyPr vert="horz" lIns="91440" tIns="45720" rIns="91440" bIns="45720" rtlCol="0" anchor="t">
            <a:normAutofit/>
          </a:bodyPr>
          <a:lstStyle/>
          <a:p>
            <a:pPr defTabSz="457200">
              <a:lnSpc>
                <a:spcPct val="90000"/>
              </a:lnSpc>
              <a:spcBef>
                <a:spcPts val="1000"/>
              </a:spcBef>
              <a:buFont typeface="Wingdings 3" charset="2"/>
              <a:buChar char=""/>
              <a:defRPr/>
            </a:pPr>
            <a:r>
              <a:rPr lang="en-US" sz="2400" dirty="0">
                <a:solidFill>
                  <a:srgbClr val="FFFFFF"/>
                </a:solidFill>
              </a:rPr>
              <a:t>Working memory is one of the brains executive functions</a:t>
            </a:r>
          </a:p>
          <a:p>
            <a:pPr defTabSz="457200">
              <a:lnSpc>
                <a:spcPct val="90000"/>
              </a:lnSpc>
              <a:spcBef>
                <a:spcPts val="1000"/>
              </a:spcBef>
              <a:buFont typeface="Wingdings 3" charset="2"/>
              <a:buChar char=""/>
              <a:defRPr/>
            </a:pPr>
            <a:r>
              <a:rPr lang="en-US" sz="2400" dirty="0">
                <a:solidFill>
                  <a:srgbClr val="FFFFFF"/>
                </a:solidFill>
              </a:rPr>
              <a:t>It means we can hold information in the brain and link it to other information</a:t>
            </a:r>
          </a:p>
          <a:p>
            <a:pPr defTabSz="457200">
              <a:lnSpc>
                <a:spcPct val="90000"/>
              </a:lnSpc>
              <a:spcBef>
                <a:spcPts val="1000"/>
              </a:spcBef>
              <a:buFont typeface="Wingdings 3" charset="2"/>
              <a:buChar char=""/>
              <a:defRPr/>
            </a:pPr>
            <a:r>
              <a:rPr lang="en-US" sz="2400" dirty="0">
                <a:solidFill>
                  <a:srgbClr val="FFFFFF"/>
                </a:solidFill>
              </a:rPr>
              <a:t>Ability to remember specific short term memories in order to complete a daily task</a:t>
            </a:r>
          </a:p>
          <a:p>
            <a:pPr marL="0" indent="0" defTabSz="457200">
              <a:lnSpc>
                <a:spcPct val="90000"/>
              </a:lnSpc>
              <a:spcBef>
                <a:spcPts val="1000"/>
              </a:spcBef>
              <a:buFont typeface="Wingdings 3" charset="2"/>
              <a:buChar char=""/>
              <a:defRPr/>
            </a:pPr>
            <a:endParaRPr lang="en-US" sz="2400" dirty="0">
              <a:solidFill>
                <a:srgbClr val="FFFFFF"/>
              </a:solidFill>
            </a:endParaRPr>
          </a:p>
          <a:p>
            <a:pPr marL="0" indent="0" defTabSz="457200">
              <a:lnSpc>
                <a:spcPct val="90000"/>
              </a:lnSpc>
              <a:spcBef>
                <a:spcPts val="1000"/>
              </a:spcBef>
              <a:buFont typeface="Wingdings 3" charset="2"/>
              <a:buChar char=""/>
              <a:defRPr/>
            </a:pPr>
            <a:r>
              <a:rPr lang="en-US" sz="2400" b="1" u="sng" dirty="0">
                <a:solidFill>
                  <a:srgbClr val="FFFFFF"/>
                </a:solidFill>
              </a:rPr>
              <a:t>Difficulties</a:t>
            </a:r>
          </a:p>
          <a:p>
            <a:pPr defTabSz="457200">
              <a:lnSpc>
                <a:spcPct val="90000"/>
              </a:lnSpc>
              <a:spcBef>
                <a:spcPts val="1000"/>
              </a:spcBef>
              <a:buFont typeface="Wingdings 3" charset="2"/>
              <a:buChar char=""/>
              <a:defRPr/>
            </a:pPr>
            <a:r>
              <a:rPr lang="en-US" sz="2400" dirty="0">
                <a:solidFill>
                  <a:srgbClr val="FFFFFF"/>
                </a:solidFill>
              </a:rPr>
              <a:t>Following practical steps or instructions may be difficult </a:t>
            </a:r>
          </a:p>
          <a:p>
            <a:pPr defTabSz="457200">
              <a:lnSpc>
                <a:spcPct val="90000"/>
              </a:lnSpc>
              <a:spcBef>
                <a:spcPts val="1000"/>
              </a:spcBef>
              <a:buFont typeface="Wingdings 3" charset="2"/>
              <a:buChar char=""/>
              <a:defRPr/>
            </a:pPr>
            <a:r>
              <a:rPr lang="en-US" sz="2400" dirty="0">
                <a:solidFill>
                  <a:srgbClr val="FFFFFF"/>
                </a:solidFill>
              </a:rPr>
              <a:t>You may not remember information correctly or fully</a:t>
            </a:r>
          </a:p>
          <a:p>
            <a:pPr defTabSz="457200">
              <a:lnSpc>
                <a:spcPct val="90000"/>
              </a:lnSpc>
              <a:spcBef>
                <a:spcPts val="1000"/>
              </a:spcBef>
              <a:buFont typeface="Wingdings 3" charset="2"/>
              <a:buChar char=""/>
              <a:defRPr/>
            </a:pPr>
            <a:endParaRPr lang="en-US" sz="2400" dirty="0">
              <a:solidFill>
                <a:srgbClr val="FFFFFF"/>
              </a:solidFill>
            </a:endParaRPr>
          </a:p>
          <a:p>
            <a:pPr defTabSz="457200">
              <a:lnSpc>
                <a:spcPct val="90000"/>
              </a:lnSpc>
              <a:spcBef>
                <a:spcPts val="1000"/>
              </a:spcBef>
              <a:buFont typeface="Wingdings 3" charset="2"/>
              <a:buChar char=""/>
            </a:pPr>
            <a:endParaRPr lang="en-US" sz="2000" dirty="0">
              <a:solidFill>
                <a:srgbClr val="FFFFFF"/>
              </a:solidFill>
            </a:endParaRPr>
          </a:p>
          <a:p>
            <a:pPr defTabSz="457200">
              <a:lnSpc>
                <a:spcPct val="90000"/>
              </a:lnSpc>
              <a:spcBef>
                <a:spcPts val="1000"/>
              </a:spcBef>
              <a:buFont typeface="Wingdings 3" charset="2"/>
              <a:buChar char=""/>
            </a:pPr>
            <a:endParaRPr lang="en-US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9018965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E4951899-B99C-47AB-9C7C-16264D7A1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2041"/>
            <a:ext cx="13004802" cy="9765641"/>
            <a:chOff x="0" y="-8467"/>
            <a:chExt cx="12192000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94D217E-92A1-48B2-B6BF-8B6A35AF9D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69582FD9-95AB-4339-8A07-BAD420BE10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id="{6778DC79-DE09-4F89-81B1-275C542D7F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id="{EAEC370A-1F34-4D8E-B065-81F6F568AA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A816EDF3-D9EE-488C-AFDC-0223815139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id="{E8330BD4-97D9-4D24-815A-0E557B04F9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id="{EA8EDE67-BAC0-478C-99D9-BBC5AD5320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id="{33DFB3F3-2523-4F1F-BC2B-B97C172F2C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5E5660E4-7443-4FCC-AD43-9D1AE972B5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4EDF9C36-B365-4426-85B9-82E0DE187A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6" name="Picture 5" descr="Graphical user interface, text, application, chat or text message&#10;&#10;Description automatically generated">
            <a:extLst>
              <a:ext uri="{FF2B5EF4-FFF2-40B4-BE49-F238E27FC236}">
                <a16:creationId xmlns:a16="http://schemas.microsoft.com/office/drawing/2014/main" id="{6D1C0B8B-24D4-4EC0-9CD3-262D0D01404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35" r="20634" b="-1"/>
          <a:stretch/>
        </p:blipFill>
        <p:spPr>
          <a:xfrm>
            <a:off x="4554510" y="-1"/>
            <a:ext cx="8450290" cy="9753601"/>
          </a:xfrm>
          <a:custGeom>
            <a:avLst/>
            <a:gdLst/>
            <a:ahLst/>
            <a:cxnLst/>
            <a:rect l="l" t="t" r="r" b="b"/>
            <a:pathLst>
              <a:path w="7922146" h="6858001">
                <a:moveTo>
                  <a:pt x="379987" y="0"/>
                </a:moveTo>
                <a:lnTo>
                  <a:pt x="5304971" y="0"/>
                </a:lnTo>
                <a:lnTo>
                  <a:pt x="7065281" y="0"/>
                </a:lnTo>
                <a:lnTo>
                  <a:pt x="7397540" y="0"/>
                </a:lnTo>
                <a:lnTo>
                  <a:pt x="7397540" y="1"/>
                </a:lnTo>
                <a:lnTo>
                  <a:pt x="7922146" y="1"/>
                </a:lnTo>
                <a:lnTo>
                  <a:pt x="7922146" y="6858001"/>
                </a:lnTo>
                <a:lnTo>
                  <a:pt x="7065281" y="6858001"/>
                </a:lnTo>
                <a:lnTo>
                  <a:pt x="7065281" y="6858000"/>
                </a:lnTo>
                <a:lnTo>
                  <a:pt x="5932989" y="6858000"/>
                </a:lnTo>
                <a:lnTo>
                  <a:pt x="5932989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FCABCFC-A4FA-4E71-820D-B6044F100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488" y="866986"/>
            <a:ext cx="4107865" cy="1878471"/>
          </a:xfrm>
        </p:spPr>
        <p:txBody>
          <a:bodyPr vert="horz" lIns="91440" tIns="45720" rIns="91440" bIns="45720" rtlCol="0" anchor="t">
            <a:normAutofit/>
          </a:bodyPr>
          <a:lstStyle/>
          <a:p>
            <a:pPr defTabSz="457200"/>
            <a:r>
              <a:rPr lang="en-US" altLang="en-US" sz="3600"/>
              <a:t>Cognitive Flexibility</a:t>
            </a:r>
            <a:endParaRPr lang="en-US" sz="360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824917-CA2D-4F2D-BAEE-8FF6FAE8A4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2489" y="3072837"/>
            <a:ext cx="4107864" cy="5519322"/>
          </a:xfrm>
        </p:spPr>
        <p:txBody>
          <a:bodyPr vert="horz" lIns="91440" tIns="45720" rIns="91440" bIns="45720" rtlCol="0">
            <a:normAutofit/>
          </a:bodyPr>
          <a:lstStyle/>
          <a:p>
            <a:pPr defTabSz="457200">
              <a:spcBef>
                <a:spcPts val="1000"/>
              </a:spcBef>
              <a:buFont typeface="Wingdings 3" charset="2"/>
              <a:buChar char=""/>
            </a:pPr>
            <a:r>
              <a:rPr lang="en-US" altLang="en-US"/>
              <a:t>This is the ability to adapt our behaviour and thinking in response to the environment</a:t>
            </a:r>
          </a:p>
          <a:p>
            <a:pPr defTabSz="457200">
              <a:spcBef>
                <a:spcPts val="1000"/>
              </a:spcBef>
              <a:buFont typeface="Wingdings 3" charset="2"/>
              <a:buChar char=""/>
            </a:pPr>
            <a:r>
              <a:rPr lang="en-US" altLang="en-US"/>
              <a:t>You can think about different things at the same time</a:t>
            </a:r>
          </a:p>
          <a:p>
            <a:pPr defTabSz="457200">
              <a:spcBef>
                <a:spcPts val="1000"/>
              </a:spcBef>
              <a:buFont typeface="Wingdings 3" charset="2"/>
              <a:buChar char=""/>
            </a:pPr>
            <a:r>
              <a:rPr lang="en-US" altLang="en-US"/>
              <a:t>The ability to adapt thinking due to different situations</a:t>
            </a:r>
          </a:p>
          <a:p>
            <a:pPr defTabSz="457200">
              <a:spcBef>
                <a:spcPts val="1000"/>
              </a:spcBef>
              <a:buFont typeface="Wingdings 3" charset="2"/>
              <a:buChar char=""/>
            </a:pPr>
            <a:endParaRPr lang="en-US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4FA5DFF-7FE6-4855-84E6-DFA78EE97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995746" y="0"/>
            <a:ext cx="1300480" cy="97536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AFD8CBA-54A3-4363-991B-B9C631BBFA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920284" y="5235787"/>
            <a:ext cx="5081129" cy="4517813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tangle 23">
            <a:extLst>
              <a:ext uri="{FF2B5EF4-FFF2-40B4-BE49-F238E27FC236}">
                <a16:creationId xmlns:a16="http://schemas.microsoft.com/office/drawing/2014/main" id="{3F088236-D655-4F88-B238-E167623580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93574" y="-12041"/>
            <a:ext cx="3207839" cy="9765641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9" name="Rectangle 25">
            <a:extLst>
              <a:ext uri="{FF2B5EF4-FFF2-40B4-BE49-F238E27FC236}">
                <a16:creationId xmlns:a16="http://schemas.microsoft.com/office/drawing/2014/main" id="{3DAC0C92-199E-475C-9390-119A9B027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43671" y="-12041"/>
            <a:ext cx="2761129" cy="9765641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C4CFB339-0ED8-4FE2-9EF1-6D1375B849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27821" y="4334933"/>
            <a:ext cx="3476979" cy="5418667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Rectangle 27">
            <a:extLst>
              <a:ext uri="{FF2B5EF4-FFF2-40B4-BE49-F238E27FC236}">
                <a16:creationId xmlns:a16="http://schemas.microsoft.com/office/drawing/2014/main" id="{31896C80-2069-4431-9C19-83B9137344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956800" y="-12041"/>
            <a:ext cx="3044614" cy="9765641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5" name="Rectangle 28">
            <a:extLst>
              <a:ext uri="{FF2B5EF4-FFF2-40B4-BE49-F238E27FC236}">
                <a16:creationId xmlns:a16="http://schemas.microsoft.com/office/drawing/2014/main" id="{BF120A21-0841-4823-B0C4-28AEBCEF9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25312" y="-12041"/>
            <a:ext cx="1376100" cy="9765641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7" name="Rectangle 29">
            <a:extLst>
              <a:ext uri="{FF2B5EF4-FFF2-40B4-BE49-F238E27FC236}">
                <a16:creationId xmlns:a16="http://schemas.microsoft.com/office/drawing/2014/main" id="{DBB05BAE-BBD3-4289-899F-A6851503C6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68265" y="-12041"/>
            <a:ext cx="1333147" cy="9765641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9" name="Isosceles Triangle 29">
            <a:extLst>
              <a:ext uri="{FF2B5EF4-FFF2-40B4-BE49-F238E27FC236}">
                <a16:creationId xmlns:a16="http://schemas.microsoft.com/office/drawing/2014/main" id="{9874D11C-36F5-4BBE-A490-019A54E953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63110" y="5105588"/>
            <a:ext cx="1938303" cy="4648012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81371308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D6280969-F024-466D-A1DB-4F848C51DE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2041"/>
            <a:ext cx="13004802" cy="9765641"/>
            <a:chOff x="0" y="-8467"/>
            <a:chExt cx="12192000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3FDD802-E6D8-4979-A1B9-BA705AE4DA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DE509DD-4B76-45F0-8144-02F1D7E1AE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id="{FEAEFD53-0220-48B1-9EA8-3EAE151E84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id="{92E7FABD-916D-4FF9-B5F3-44E53AFD39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826F9772-AEFE-4C6D-82B6-1207069B86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id="{ACFBF3A9-B76A-4B4B-B6D7-CA4651F5C9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id="{BF0FAA0A-B682-4A83-BDD8-BCE0AB41C2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id="{7874A013-E5E2-4AE1-8E93-029A2B41EB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4355329E-E608-4F7A-B4EF-8FEF07D755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53D9BFDF-B250-44FF-9BD7-C204EFBFC1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004800" cy="975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004800" cy="975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52067" y="0"/>
            <a:ext cx="1300480" cy="97536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3510377" y="5235787"/>
            <a:ext cx="5081129" cy="4517813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1405" y="-12041"/>
            <a:ext cx="3207839" cy="9765641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31502" y="-12041"/>
            <a:ext cx="2761129" cy="9765641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5" name="Isosceles Triangle 34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5653" y="4334933"/>
            <a:ext cx="3476978" cy="5418667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7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44631" y="-12041"/>
            <a:ext cx="3044614" cy="9765641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9" name="Isosceles Triangle 38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50941" y="5105588"/>
            <a:ext cx="1938303" cy="4648012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A5EC319D-0FEA-4B95-A3EA-01E35672C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10806" y="-12041"/>
            <a:ext cx="6393994" cy="9765641"/>
          </a:xfrm>
          <a:custGeom>
            <a:avLst/>
            <a:gdLst>
              <a:gd name="connsiteX0" fmla="*/ 0 w 5994369"/>
              <a:gd name="connsiteY0" fmla="*/ 0 h 6866467"/>
              <a:gd name="connsiteX1" fmla="*/ 1249825 w 5994369"/>
              <a:gd name="connsiteY1" fmla="*/ 0 h 6866467"/>
              <a:gd name="connsiteX2" fmla="*/ 1249825 w 5994369"/>
              <a:gd name="connsiteY2" fmla="*/ 8467 h 6866467"/>
              <a:gd name="connsiteX3" fmla="*/ 5994369 w 5994369"/>
              <a:gd name="connsiteY3" fmla="*/ 8467 h 6866467"/>
              <a:gd name="connsiteX4" fmla="*/ 5994369 w 5994369"/>
              <a:gd name="connsiteY4" fmla="*/ 6866467 h 6866467"/>
              <a:gd name="connsiteX5" fmla="*/ 1249825 w 5994369"/>
              <a:gd name="connsiteY5" fmla="*/ 6866467 h 6866467"/>
              <a:gd name="connsiteX6" fmla="*/ 1109382 w 5994369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94369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5994369" y="8467"/>
                </a:lnTo>
                <a:lnTo>
                  <a:pt x="5994369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8595EF-4852-4E13-B09B-4E5929684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0504" y="866987"/>
            <a:ext cx="4813855" cy="184957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457200"/>
            <a:r>
              <a:rPr lang="en-US" altLang="en-US" sz="3600" dirty="0">
                <a:solidFill>
                  <a:srgbClr val="FFFFFF"/>
                </a:solidFill>
              </a:rPr>
              <a:t>Inhibitory Control</a:t>
            </a:r>
            <a:endParaRPr lang="en-US" sz="3600" dirty="0">
              <a:solidFill>
                <a:srgbClr val="FFFFFF"/>
              </a:solidFill>
            </a:endParaRPr>
          </a:p>
        </p:txBody>
      </p:sp>
      <p:pic>
        <p:nvPicPr>
          <p:cNvPr id="6" name="Picture 5" descr="A picture containing scale, device&#10;&#10;Description automatically generated">
            <a:extLst>
              <a:ext uri="{FF2B5EF4-FFF2-40B4-BE49-F238E27FC236}">
                <a16:creationId xmlns:a16="http://schemas.microsoft.com/office/drawing/2014/main" id="{39A7AD72-CBDC-458B-B684-19C3682C68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34" y="3798412"/>
            <a:ext cx="4113892" cy="2283210"/>
          </a:xfrm>
          <a:prstGeom prst="rect">
            <a:avLst/>
          </a:prstGeom>
          <a:solidFill>
            <a:srgbClr val="FFFFFF">
              <a:shade val="85000"/>
            </a:srgbClr>
          </a:solidFill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8AE000-60CA-4A54-B650-5E1CCA582B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4269" y="2753581"/>
            <a:ext cx="4813854" cy="4718845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defTabSz="457200">
              <a:spcBef>
                <a:spcPts val="1000"/>
              </a:spcBef>
              <a:buFont typeface="Wingdings 3" charset="2"/>
              <a:buChar char=""/>
              <a:defRPr/>
            </a:pPr>
            <a:r>
              <a:rPr lang="en-US" sz="3200" dirty="0">
                <a:solidFill>
                  <a:srgbClr val="FFFFFF"/>
                </a:solidFill>
              </a:rPr>
              <a:t>Having control of our </a:t>
            </a:r>
            <a:r>
              <a:rPr lang="en-US" sz="3200" dirty="0" err="1">
                <a:solidFill>
                  <a:srgbClr val="FFFFFF"/>
                </a:solidFill>
              </a:rPr>
              <a:t>behaviour</a:t>
            </a:r>
            <a:r>
              <a:rPr lang="en-US" sz="3200" dirty="0">
                <a:solidFill>
                  <a:srgbClr val="FFFFFF"/>
                </a:solidFill>
              </a:rPr>
              <a:t> and thoughts</a:t>
            </a:r>
          </a:p>
          <a:p>
            <a:pPr defTabSz="457200">
              <a:spcBef>
                <a:spcPts val="1000"/>
              </a:spcBef>
              <a:buFont typeface="Wingdings 3" charset="2"/>
              <a:buChar char=""/>
              <a:defRPr/>
            </a:pPr>
            <a:r>
              <a:rPr lang="en-US" sz="3200" dirty="0">
                <a:solidFill>
                  <a:srgbClr val="FFFFFF"/>
                </a:solidFill>
              </a:rPr>
              <a:t>The ability to consider actions and responses before acting on them</a:t>
            </a:r>
          </a:p>
          <a:p>
            <a:pPr marL="0" indent="0" defTabSz="457200">
              <a:spcBef>
                <a:spcPts val="1000"/>
              </a:spcBef>
              <a:buFont typeface="Wingdings 3" charset="2"/>
              <a:buChar char=""/>
              <a:defRPr/>
            </a:pPr>
            <a:endParaRPr lang="en-US" sz="3200" dirty="0">
              <a:solidFill>
                <a:srgbClr val="FFFFFF"/>
              </a:solidFill>
            </a:endParaRPr>
          </a:p>
          <a:p>
            <a:pPr marL="0" indent="0" defTabSz="457200">
              <a:spcBef>
                <a:spcPts val="1000"/>
              </a:spcBef>
              <a:buFont typeface="Wingdings 3" charset="2"/>
              <a:buChar char=""/>
              <a:defRPr/>
            </a:pPr>
            <a:r>
              <a:rPr lang="en-US" sz="3200" dirty="0">
                <a:solidFill>
                  <a:srgbClr val="FFFFFF"/>
                </a:solidFill>
              </a:rPr>
              <a:t>For example… </a:t>
            </a:r>
          </a:p>
          <a:p>
            <a:pPr marL="0" indent="0" defTabSz="457200">
              <a:spcBef>
                <a:spcPts val="1000"/>
              </a:spcBef>
              <a:buNone/>
              <a:defRPr/>
            </a:pPr>
            <a:r>
              <a:rPr lang="en-US" sz="3200" dirty="0">
                <a:solidFill>
                  <a:srgbClr val="FFFFFF"/>
                </a:solidFill>
              </a:rPr>
              <a:t>Inhibition is what makes it possible for us to stay quiet when you want to say something, but know that you shouldn't</a:t>
            </a:r>
          </a:p>
          <a:p>
            <a:pPr defTabSz="457200">
              <a:spcBef>
                <a:spcPts val="1000"/>
              </a:spcBef>
              <a:buFont typeface="Wingdings 3" charset="2"/>
              <a:buChar char=""/>
            </a:pPr>
            <a:endParaRPr lang="en-US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802177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8">
            <a:extLst>
              <a:ext uri="{FF2B5EF4-FFF2-40B4-BE49-F238E27FC236}">
                <a16:creationId xmlns:a16="http://schemas.microsoft.com/office/drawing/2014/main" id="{947CDE17-06F4-4FCE-8BFE-AD89EACB70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2041"/>
            <a:ext cx="13004802" cy="9765641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A64534B-C7D9-476B-876D-0A9259D502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527E124-CDC8-4D04-848D-E43E18F425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A768FF94-39B1-44FB-9670-D6F5007FB8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FCE6337A-0F72-4D0B-81DA-748DC80AB6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2972CF86-A510-4E29-8CED-C0612D080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51B0A8D9-B28B-4CE3-8AB6-6633ADD997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525DA9CC-B1B1-4F33-9ED2-89012EA5B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6AE546F2-92C0-4C9C-BF28-052A7D0A3B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1111385C-91E7-44E8-AAE5-019E48D76F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54455A30-C651-4002-BE70-2A0F05BA38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7" name="Rectangle 20">
            <a:extLst>
              <a:ext uri="{FF2B5EF4-FFF2-40B4-BE49-F238E27FC236}">
                <a16:creationId xmlns:a16="http://schemas.microsoft.com/office/drawing/2014/main" id="{CB5AA8A5-25CC-4295-892F-367FCDAF2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004800" cy="975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22">
            <a:extLst>
              <a:ext uri="{FF2B5EF4-FFF2-40B4-BE49-F238E27FC236}">
                <a16:creationId xmlns:a16="http://schemas.microsoft.com/office/drawing/2014/main" id="{09DD65AA-8280-4962-92F3-DF1CB5334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4341" y="-12041"/>
            <a:ext cx="5084516" cy="9765641"/>
            <a:chOff x="7425267" y="-8467"/>
            <a:chExt cx="4766733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8942788-FC6D-44C2-BFC1-6F064710DA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01093AC6-E5C2-4894-A520-5BE11049F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23">
              <a:extLst>
                <a:ext uri="{FF2B5EF4-FFF2-40B4-BE49-F238E27FC236}">
                  <a16:creationId xmlns:a16="http://schemas.microsoft.com/office/drawing/2014/main" id="{F2EF9281-EAD8-4973-938C-52DECCD0F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5">
              <a:extLst>
                <a:ext uri="{FF2B5EF4-FFF2-40B4-BE49-F238E27FC236}">
                  <a16:creationId xmlns:a16="http://schemas.microsoft.com/office/drawing/2014/main" id="{F4D52681-7A79-4750-8E02-7C30DBAFE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F132E88E-8003-49D3-88BD-E18DF6965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7">
              <a:extLst>
                <a:ext uri="{FF2B5EF4-FFF2-40B4-BE49-F238E27FC236}">
                  <a16:creationId xmlns:a16="http://schemas.microsoft.com/office/drawing/2014/main" id="{8C986A99-157C-40D0-97AD-371B6F55E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8">
              <a:extLst>
                <a:ext uri="{FF2B5EF4-FFF2-40B4-BE49-F238E27FC236}">
                  <a16:creationId xmlns:a16="http://schemas.microsoft.com/office/drawing/2014/main" id="{264123D5-6D32-4F54-BAD5-43A5BAF6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29">
              <a:extLst>
                <a:ext uri="{FF2B5EF4-FFF2-40B4-BE49-F238E27FC236}">
                  <a16:creationId xmlns:a16="http://schemas.microsoft.com/office/drawing/2014/main" id="{5FCA8C06-6A3E-4C39-9EF2-117987331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F93416A-6C44-4D77-A94A-DEBC035EA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3B5A925-31B7-47BE-85E4-F0696DA51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979" y="1966202"/>
            <a:ext cx="3784087" cy="582119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457200"/>
            <a:r>
              <a:rPr lang="en-US" sz="5500">
                <a:solidFill>
                  <a:schemeClr val="accent1">
                    <a:lumMod val="75000"/>
                  </a:schemeClr>
                </a:solidFill>
              </a:rPr>
              <a:t>People struggling with executive functioning may.. </a:t>
            </a:r>
          </a:p>
        </p:txBody>
      </p:sp>
      <p:sp>
        <p:nvSpPr>
          <p:cNvPr id="39" name="Rectangle 33">
            <a:extLst>
              <a:ext uri="{FF2B5EF4-FFF2-40B4-BE49-F238E27FC236}">
                <a16:creationId xmlns:a16="http://schemas.microsoft.com/office/drawing/2014/main" id="{24C6BC13-FB1E-48CC-B421-3D0603972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5466" y="0"/>
            <a:ext cx="6879334" cy="975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0" name="Text Placeholder 2">
            <a:extLst>
              <a:ext uri="{FF2B5EF4-FFF2-40B4-BE49-F238E27FC236}">
                <a16:creationId xmlns:a16="http://schemas.microsoft.com/office/drawing/2014/main" id="{0FA1E37E-7158-4805-A6AF-7F08301D33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14008344"/>
              </p:ext>
            </p:extLst>
          </p:nvPr>
        </p:nvGraphicFramePr>
        <p:xfrm>
          <a:off x="5176045" y="1343379"/>
          <a:ext cx="7139002" cy="6859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0741398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Core Document" ma:contentTypeID="0x010100F0797CA646BC364594023BD6F7CC821700CB698BE9270D2F4FB4C0B2B81DE55EA9" ma:contentTypeVersion="21" ma:contentTypeDescription="" ma:contentTypeScope="" ma:versionID="c2ca1997f3c17ea47051565db73c64d2">
  <xsd:schema xmlns:xsd="http://www.w3.org/2001/XMLSchema" xmlns:xs="http://www.w3.org/2001/XMLSchema" xmlns:p="http://schemas.microsoft.com/office/2006/metadata/properties" xmlns:ns2="5a4763a0-f8b4-4352-b99e-949453f59c64" targetNamespace="http://schemas.microsoft.com/office/2006/metadata/properties" ma:root="true" ma:fieldsID="55f240fc1ab5cefa307143e7f702969a" ns2:_="">
    <xsd:import namespace="5a4763a0-f8b4-4352-b99e-949453f59c64"/>
    <xsd:element name="properties">
      <xsd:complexType>
        <xsd:sequence>
          <xsd:element name="documentManagement">
            <xsd:complexType>
              <xsd:all>
                <xsd:element ref="ns2:DocumentAuthor"/>
                <xsd:element ref="ns2:TaxKeywordTaxHTField" minOccurs="0"/>
                <xsd:element ref="ns2:TaxCatchAll" minOccurs="0"/>
                <xsd:element ref="ns2:TaxCatchAllLabel" minOccurs="0"/>
                <xsd:element ref="ns2:DocumentCategory"/>
                <xsd:element ref="ns2:c24b251977ca431c9d410821abf17bbd" minOccurs="0"/>
                <xsd:element ref="ns2:Locality" minOccurs="0"/>
                <xsd:element ref="ns2:StationaryCategor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4763a0-f8b4-4352-b99e-949453f59c64" elementFormDefault="qualified">
    <xsd:import namespace="http://schemas.microsoft.com/office/2006/documentManagement/types"/>
    <xsd:import namespace="http://schemas.microsoft.com/office/infopath/2007/PartnerControls"/>
    <xsd:element name="DocumentAuthor" ma:index="2" ma:displayName="Document Author" ma:list="UserInfo" ma:SharePointGroup="0" ma:internalName="DocumentAutho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TaxKeywordTaxHTField" ma:index="9" ma:taxonomy="true" ma:internalName="TaxKeywordTaxHTField" ma:taxonomyFieldName="TaxKeyword" ma:displayName="Enterprise Keywords" ma:readOnly="false" ma:fieldId="{23f27201-bee3-471e-b2e7-b64fd8b7ca38}" ma:taxonomyMulti="true" ma:sspId="27b0c2cc-47b2-4ab1-b223-1d481d824d5f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7337732e-879e-4d18-ab09-d9fdd36d6367}" ma:internalName="TaxCatchAll" ma:showField="CatchAllData" ma:web="5a4763a0-f8b4-4352-b99e-949453f59c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1" nillable="true" ma:displayName="Taxonomy Catch All Column1" ma:hidden="true" ma:list="{7337732e-879e-4d18-ab09-d9fdd36d6367}" ma:internalName="TaxCatchAllLabel" ma:readOnly="true" ma:showField="CatchAllDataLabel" ma:web="5a4763a0-f8b4-4352-b99e-949453f59c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DocumentCategory" ma:index="14" ma:displayName="Document Category" ma:description="Types of documents available in the organisation" ma:format="Dropdown" ma:internalName="DocumentCategory">
      <xsd:simpleType>
        <xsd:union memberTypes="dms:Text">
          <xsd:simpleType>
            <xsd:restriction base="dms:Choice">
              <xsd:enumeration value="Agenda"/>
              <xsd:enumeration value="Audio Visual"/>
              <xsd:enumeration value="Budget"/>
              <xsd:enumeration value="Contract"/>
              <xsd:enumeration value="Flowchart"/>
              <xsd:enumeration value="Form"/>
              <xsd:enumeration value="Leaflet"/>
              <xsd:enumeration value="Minutes"/>
              <xsd:enumeration value="Newsletter"/>
              <xsd:enumeration value="Plan"/>
              <xsd:enumeration value="Presentation"/>
              <xsd:enumeration value="Project"/>
              <xsd:enumeration value="Poster"/>
              <xsd:enumeration value="Protocol"/>
              <xsd:enumeration value="Report - Annual"/>
              <xsd:enumeration value="Report"/>
              <xsd:enumeration value="Strategy"/>
              <xsd:enumeration value="Survey"/>
              <xsd:enumeration value="Template"/>
              <xsd:enumeration value="Training"/>
              <xsd:enumeration value="User Guide"/>
            </xsd:restriction>
          </xsd:simpleType>
        </xsd:union>
      </xsd:simpleType>
    </xsd:element>
    <xsd:element name="c24b251977ca431c9d410821abf17bbd" ma:index="15" nillable="true" ma:taxonomy="true" ma:internalName="c24b251977ca431c9d410821abf17bbd" ma:taxonomyFieldName="NICETaxonomy" ma:displayName="NICE Taxonomy" ma:default="" ma:fieldId="{c24b2519-77ca-431c-9d41-0821abf17bbd}" ma:sspId="b9de5b05-4a48-465e-aec2-b705e55e9f20" ma:termSetId="390b4082-121f-4258-b030-e6467a93593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ocality" ma:index="17" nillable="true" ma:displayName="Locality" ma:internalName="Locality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East"/>
                    <xsd:enumeration value="West"/>
                    <xsd:enumeration value="Wirral"/>
                    <xsd:enumeration value="Trust Wide"/>
                  </xsd:restriction>
                </xsd:simpleType>
              </xsd:element>
            </xsd:sequence>
          </xsd:extension>
        </xsd:complexContent>
      </xsd:complexType>
    </xsd:element>
    <xsd:element name="StationaryCategories" ma:index="18" nillable="true" ma:displayName="Stationery Category" ma:description="A field to identify stationary categories" ma:format="Dropdown" ma:internalName="StationaryCategories">
      <xsd:simpleType>
        <xsd:restriction base="dms:Choice">
          <xsd:enumeration value="Agenda"/>
          <xsd:enumeration value="Blank Word Documents"/>
          <xsd:enumeration value="Branding Guidelines"/>
          <xsd:enumeration value="Case notes"/>
          <xsd:enumeration value="Certificate"/>
          <xsd:enumeration value="Complimentary Slip"/>
          <xsd:enumeration value="Committee Business Cycle"/>
          <xsd:enumeration value="Email Signature"/>
          <xsd:enumeration value="Fax Header"/>
          <xsd:enumeration value="Flyer"/>
          <xsd:enumeration value="HR"/>
          <xsd:enumeration value="Leaflet"/>
          <xsd:enumeration value="Letter"/>
          <xsd:enumeration value="Memo"/>
          <xsd:enumeration value="Poster"/>
          <xsd:enumeration value="Powerpoint"/>
          <xsd:enumeration value="Programme"/>
          <xsd:enumeration value="SBAR Template"/>
          <xsd:enumeration value="Report"/>
          <xsd:enumeration value="Terms of Reference"/>
          <xsd:enumeration value="Webex Background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3" ma:displayName="Content Type"/>
        <xsd:element ref="dc:title" maxOccurs="1" ma:index="1" ma:displayName="Title"/>
        <xsd:element ref="dc:subject" minOccurs="0" maxOccurs="1" ma:index="3" ma:displayName="Subject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ocality xmlns="5a4763a0-f8b4-4352-b99e-949453f59c64">
      <Value>Trust Wide</Value>
    </Locality>
    <c24b251977ca431c9d410821abf17bbd xmlns="5a4763a0-f8b4-4352-b99e-949453f59c64">
      <Terms xmlns="http://schemas.microsoft.com/office/infopath/2007/PartnerControls"/>
    </c24b251977ca431c9d410821abf17bbd>
    <TaxCatchAll xmlns="5a4763a0-f8b4-4352-b99e-949453f59c64">
      <Value>864</Value>
    </TaxCatchAll>
    <DocumentCategory xmlns="5a4763a0-f8b4-4352-b99e-949453f59c64">PowerPoint</DocumentCategory>
    <DocumentAuthor xmlns="5a4763a0-f8b4-4352-b99e-949453f59c64">
      <UserInfo>
        <DisplayName>Louis McDermott</DisplayName>
        <AccountId>85</AccountId>
        <AccountType/>
      </UserInfo>
    </DocumentAuthor>
    <StationaryCategories xmlns="5a4763a0-f8b4-4352-b99e-949453f59c64">Powerpoint</StationaryCategories>
    <TaxKeywordTaxHTField xmlns="5a4763a0-f8b4-4352-b99e-949453f59c64">
      <Terms xmlns="http://schemas.microsoft.com/office/infopath/2007/PartnerControls">
        <TermInfo xmlns="http://schemas.microsoft.com/office/infopath/2007/PartnerControls">
          <TermName xmlns="http://schemas.microsoft.com/office/infopath/2007/PartnerControls">powerpoint</TermName>
          <TermId xmlns="http://schemas.microsoft.com/office/infopath/2007/PartnerControls">00000000-0000-0000-0000-000000000000</TermId>
        </TermInfo>
      </Terms>
    </TaxKeywordTaxHTField>
  </documentManagement>
</p:properties>
</file>

<file path=customXml/itemProps1.xml><?xml version="1.0" encoding="utf-8"?>
<ds:datastoreItem xmlns:ds="http://schemas.openxmlformats.org/officeDocument/2006/customXml" ds:itemID="{E7D61C45-8F73-4507-84B6-144EF313A3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4763a0-f8b4-4352-b99e-949453f59c6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AB8D245-CEBD-4B75-9519-5525F6892F3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9481E01-27A8-488A-9FFD-4D1D86F08E35}">
  <ds:schemaRefs>
    <ds:schemaRef ds:uri="http://purl.org/dc/elements/1.1/"/>
    <ds:schemaRef ds:uri="http://schemas.microsoft.com/office/infopath/2007/PartnerControls"/>
    <ds:schemaRef ds:uri="http://purl.org/dc/dcmitype/"/>
    <ds:schemaRef ds:uri="http://purl.org/dc/terms/"/>
    <ds:schemaRef ds:uri="http://schemas.microsoft.com/office/2006/documentManagement/types"/>
    <ds:schemaRef ds:uri="5a4763a0-f8b4-4352-b99e-949453f59c64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876</Words>
  <Application>Microsoft Office PowerPoint</Application>
  <PresentationFormat>Custom</PresentationFormat>
  <Paragraphs>126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Helvetica Neue</vt:lpstr>
      <vt:lpstr>Trebuchet MS</vt:lpstr>
      <vt:lpstr>Wingdings 3</vt:lpstr>
      <vt:lpstr>Facet</vt:lpstr>
      <vt:lpstr>Executive Functioning</vt:lpstr>
      <vt:lpstr>What we will cover </vt:lpstr>
      <vt:lpstr>What is it?</vt:lpstr>
      <vt:lpstr>3 main areas of Executive Functioning </vt:lpstr>
      <vt:lpstr>PowerPoint Presentation</vt:lpstr>
      <vt:lpstr>Working Memory</vt:lpstr>
      <vt:lpstr>Cognitive Flexibility</vt:lpstr>
      <vt:lpstr>Inhibitory Control</vt:lpstr>
      <vt:lpstr>People struggling with executive functioning may.. </vt:lpstr>
      <vt:lpstr>Possible Causes</vt:lpstr>
      <vt:lpstr>Executive Functioning and Autism </vt:lpstr>
      <vt:lpstr>Examples </vt:lpstr>
      <vt:lpstr>Executive Functioning Strategies</vt:lpstr>
      <vt:lpstr>Executive Functioning Strategies </vt:lpstr>
      <vt:lpstr>Executive Functioning Strategies </vt:lpstr>
      <vt:lpstr>Helpful Approaches </vt:lpstr>
      <vt:lpstr>PowerPoint Presentation</vt:lpstr>
      <vt:lpstr>PowerPoint Presentation</vt:lpstr>
      <vt:lpstr>PowerPoint Presentation</vt:lpstr>
      <vt:lpstr>References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Executive Functioning</dc:title>
  <dc:creator>POPE, Stacey (CHESHIRE AND WIRRAL PARTNERSHIP NHS FOUNDATION TRUST)</dc:creator>
  <cp:lastModifiedBy>POPE, Stacey (CHESHIRE AND WIRRAL PARTNERSHIP NHS FOUNDATION TRUST)</cp:lastModifiedBy>
  <cp:revision>1</cp:revision>
  <dcterms:created xsi:type="dcterms:W3CDTF">2021-10-14T13:08:17Z</dcterms:created>
  <dcterms:modified xsi:type="dcterms:W3CDTF">2021-10-14T13:09:44Z</dcterms:modified>
</cp:coreProperties>
</file>